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56" r:id="rId2"/>
    <p:sldId id="342" r:id="rId3"/>
    <p:sldId id="305" r:id="rId4"/>
    <p:sldId id="341" r:id="rId5"/>
    <p:sldId id="304" r:id="rId6"/>
    <p:sldId id="343" r:id="rId7"/>
    <p:sldId id="333" r:id="rId8"/>
    <p:sldId id="346" r:id="rId9"/>
    <p:sldId id="329" r:id="rId10"/>
    <p:sldId id="310" r:id="rId11"/>
    <p:sldId id="326" r:id="rId12"/>
    <p:sldId id="289" r:id="rId13"/>
    <p:sldId id="325" r:id="rId14"/>
    <p:sldId id="302" r:id="rId15"/>
    <p:sldId id="339" r:id="rId16"/>
    <p:sldId id="344" r:id="rId17"/>
    <p:sldId id="340" r:id="rId18"/>
    <p:sldId id="332" r:id="rId19"/>
    <p:sldId id="345" r:id="rId20"/>
    <p:sldId id="307" r:id="rId21"/>
    <p:sldId id="338"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5B0"/>
    <a:srgbClr val="FF0505"/>
    <a:srgbClr val="EA0000"/>
    <a:srgbClr val="444444"/>
    <a:srgbClr val="0FCED3"/>
    <a:srgbClr val="D60093"/>
    <a:srgbClr val="CC3399"/>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74" autoAdjust="0"/>
    <p:restoredTop sz="81149" autoAdjust="0"/>
  </p:normalViewPr>
  <p:slideViewPr>
    <p:cSldViewPr>
      <p:cViewPr varScale="1">
        <p:scale>
          <a:sx n="80" d="100"/>
          <a:sy n="80" d="100"/>
        </p:scale>
        <p:origin x="780" y="60"/>
      </p:cViewPr>
      <p:guideLst>
        <p:guide orient="horz" pos="162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53" d="100"/>
          <a:sy n="53" d="100"/>
        </p:scale>
        <p:origin x="-294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48444830222995"/>
          <c:y val="0.22266221930592009"/>
          <c:w val="0.84381738896811131"/>
          <c:h val="0.56284813356663754"/>
        </c:manualLayout>
      </c:layout>
      <c:lineChart>
        <c:grouping val="standard"/>
        <c:varyColors val="0"/>
        <c:ser>
          <c:idx val="0"/>
          <c:order val="0"/>
          <c:tx>
            <c:strRef>
              <c:f>Sheet1!$B$1</c:f>
              <c:strCache>
                <c:ptCount val="1"/>
                <c:pt idx="0">
                  <c:v>فروش</c:v>
                </c:pt>
              </c:strCache>
            </c:strRef>
          </c:tx>
          <c:spPr>
            <a:ln w="34925" cap="rnd">
              <a:solidFill>
                <a:schemeClr val="accent1"/>
              </a:solidFill>
              <a:round/>
            </a:ln>
            <a:effectLst>
              <a:outerShdw blurRad="40000" dist="23000" dir="5400000" rotWithShape="0">
                <a:srgbClr val="000000">
                  <a:alpha val="35000"/>
                </a:srgbClr>
              </a:outerShdw>
            </a:effectLst>
          </c:spPr>
          <c:marker>
            <c:symbol val="none"/>
          </c:marker>
          <c:cat>
            <c:numRef>
              <c:f>Sheet1!$A$2:$A$5</c:f>
              <c:numCache>
                <c:formatCode>General</c:formatCode>
                <c:ptCount val="4"/>
                <c:pt idx="0">
                  <c:v>1998</c:v>
                </c:pt>
                <c:pt idx="1">
                  <c:v>2005</c:v>
                </c:pt>
                <c:pt idx="2">
                  <c:v>2008</c:v>
                </c:pt>
                <c:pt idx="3">
                  <c:v>2012</c:v>
                </c:pt>
              </c:numCache>
            </c:numRef>
          </c:cat>
          <c:val>
            <c:numRef>
              <c:f>Sheet1!$B$2:$B$5</c:f>
              <c:numCache>
                <c:formatCode>General</c:formatCode>
                <c:ptCount val="4"/>
                <c:pt idx="0">
                  <c:v>2120273</c:v>
                </c:pt>
                <c:pt idx="1">
                  <c:v>2368817</c:v>
                </c:pt>
                <c:pt idx="2">
                  <c:v>2153197</c:v>
                </c:pt>
                <c:pt idx="3">
                  <c:v>2411890</c:v>
                </c:pt>
              </c:numCache>
            </c:numRef>
          </c:val>
          <c:smooth val="0"/>
        </c:ser>
        <c:ser>
          <c:idx val="1"/>
          <c:order val="1"/>
          <c:tx>
            <c:strRef>
              <c:f>Sheet1!$C$1</c:f>
              <c:strCache>
                <c:ptCount val="1"/>
                <c:pt idx="0">
                  <c:v>تولید</c:v>
                </c:pt>
              </c:strCache>
            </c:strRef>
          </c:tx>
          <c:spPr>
            <a:ln w="34925" cap="rnd">
              <a:solidFill>
                <a:schemeClr val="accent2"/>
              </a:solidFill>
              <a:round/>
            </a:ln>
            <a:effectLst>
              <a:outerShdw blurRad="40000" dist="23000" dir="5400000" rotWithShape="0">
                <a:srgbClr val="000000">
                  <a:alpha val="35000"/>
                </a:srgbClr>
              </a:outerShdw>
            </a:effectLst>
          </c:spPr>
          <c:marker>
            <c:symbol val="none"/>
          </c:marker>
          <c:cat>
            <c:numRef>
              <c:f>Sheet1!$A$2:$A$5</c:f>
              <c:numCache>
                <c:formatCode>General</c:formatCode>
                <c:ptCount val="4"/>
                <c:pt idx="0">
                  <c:v>1998</c:v>
                </c:pt>
                <c:pt idx="1">
                  <c:v>2005</c:v>
                </c:pt>
                <c:pt idx="2">
                  <c:v>2008</c:v>
                </c:pt>
                <c:pt idx="3">
                  <c:v>2012</c:v>
                </c:pt>
              </c:numCache>
            </c:numRef>
          </c:cat>
          <c:val>
            <c:numRef>
              <c:f>Sheet1!$C$2:$C$5</c:f>
              <c:numCache>
                <c:formatCode>General</c:formatCode>
                <c:ptCount val="4"/>
                <c:pt idx="0">
                  <c:v>3956697</c:v>
                </c:pt>
                <c:pt idx="1">
                  <c:v>4611076</c:v>
                </c:pt>
                <c:pt idx="2">
                  <c:v>4911861</c:v>
                </c:pt>
                <c:pt idx="3">
                  <c:v>4420158</c:v>
                </c:pt>
              </c:numCache>
            </c:numRef>
          </c:val>
          <c:smooth val="0"/>
        </c:ser>
        <c:dLbls>
          <c:showLegendKey val="0"/>
          <c:showVal val="0"/>
          <c:showCatName val="0"/>
          <c:showSerName val="0"/>
          <c:showPercent val="0"/>
          <c:showBubbleSize val="0"/>
        </c:dLbls>
        <c:smooth val="0"/>
        <c:axId val="150578480"/>
        <c:axId val="150578872"/>
      </c:lineChart>
      <c:catAx>
        <c:axId val="150578480"/>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rtl="1">
              <a:defRPr sz="1197" b="0" i="0" u="none" strike="noStrike" kern="1200" baseline="0">
                <a:solidFill>
                  <a:schemeClr val="lt1">
                    <a:lumMod val="85000"/>
                  </a:schemeClr>
                </a:solidFill>
                <a:latin typeface="+mn-lt"/>
                <a:ea typeface="+mn-ea"/>
                <a:cs typeface="+mn-cs"/>
              </a:defRPr>
            </a:pPr>
            <a:endParaRPr lang="en-US"/>
          </a:p>
        </c:txPr>
        <c:crossAx val="150578872"/>
        <c:crosses val="autoZero"/>
        <c:auto val="1"/>
        <c:lblAlgn val="ctr"/>
        <c:lblOffset val="100"/>
        <c:noMultiLvlLbl val="0"/>
      </c:catAx>
      <c:valAx>
        <c:axId val="15057887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50578480"/>
        <c:crosses val="autoZero"/>
        <c:crossBetween val="between"/>
      </c:valAx>
      <c:spPr>
        <a:noFill/>
        <a:ln>
          <a:noFill/>
        </a:ln>
        <a:effectLst/>
      </c:spPr>
    </c:plotArea>
    <c:legend>
      <c:legendPos val="b"/>
      <c:layout>
        <c:manualLayout>
          <c:xMode val="edge"/>
          <c:yMode val="edge"/>
          <c:x val="0.19184871969743938"/>
          <c:y val="0.8998556430446194"/>
          <c:w val="0.68139425878851756"/>
          <c:h val="7.633483314585676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287C42-CD8A-42CE-8E3E-73C352BD5920}" type="doc">
      <dgm:prSet loTypeId="urn:microsoft.com/office/officeart/2005/8/layout/bList2" loCatId="picture" qsTypeId="urn:microsoft.com/office/officeart/2005/8/quickstyle/simple1" qsCatId="simple" csTypeId="urn:microsoft.com/office/officeart/2005/8/colors/colorful5" csCatId="colorful" phldr="1"/>
      <dgm:spPr/>
    </dgm:pt>
    <dgm:pt modelId="{7A236058-1BB6-40B9-9348-7BFCF74797F7}">
      <dgm:prSet phldrT="[Text]" custT="1"/>
      <dgm:spPr>
        <a:noFill/>
        <a:ln>
          <a:noFill/>
        </a:ln>
      </dgm:spPr>
      <dgm:t>
        <a:bodyPr/>
        <a:lstStyle/>
        <a:p>
          <a:r>
            <a:rPr lang="en-US" sz="2000" dirty="0" smtClean="0">
              <a:latin typeface="+mj-lt"/>
            </a:rPr>
            <a:t> </a:t>
          </a:r>
          <a:endParaRPr lang="en-US" sz="2000" dirty="0">
            <a:latin typeface="+mj-lt"/>
          </a:endParaRPr>
        </a:p>
      </dgm:t>
    </dgm:pt>
    <dgm:pt modelId="{E137A754-910B-4A5F-944B-024BF7FEDA5B}" type="sibTrans" cxnId="{FD6DD1D8-C034-48BB-8FFA-29BD3E37E4B3}">
      <dgm:prSet/>
      <dgm:spPr/>
      <dgm:t>
        <a:bodyPr/>
        <a:lstStyle/>
        <a:p>
          <a:endParaRPr lang="en-US" sz="1050">
            <a:latin typeface="+mj-lt"/>
          </a:endParaRPr>
        </a:p>
      </dgm:t>
    </dgm:pt>
    <dgm:pt modelId="{724A6807-07F6-4EB7-8D8C-1F3642101DAC}" type="parTrans" cxnId="{FD6DD1D8-C034-48BB-8FFA-29BD3E37E4B3}">
      <dgm:prSet/>
      <dgm:spPr/>
      <dgm:t>
        <a:bodyPr/>
        <a:lstStyle/>
        <a:p>
          <a:endParaRPr lang="en-US" sz="1050">
            <a:latin typeface="+mj-lt"/>
          </a:endParaRPr>
        </a:p>
      </dgm:t>
    </dgm:pt>
    <dgm:pt modelId="{8120550C-BC87-497C-9931-B1A996EE60C0}" type="pres">
      <dgm:prSet presAssocID="{BE287C42-CD8A-42CE-8E3E-73C352BD5920}" presName="diagram" presStyleCnt="0">
        <dgm:presLayoutVars>
          <dgm:dir/>
          <dgm:animLvl val="lvl"/>
          <dgm:resizeHandles val="exact"/>
        </dgm:presLayoutVars>
      </dgm:prSet>
      <dgm:spPr/>
    </dgm:pt>
    <dgm:pt modelId="{DBB6DB41-98F6-46AA-B628-CAF983E62B48}" type="pres">
      <dgm:prSet presAssocID="{7A236058-1BB6-40B9-9348-7BFCF74797F7}" presName="compNode" presStyleCnt="0"/>
      <dgm:spPr/>
    </dgm:pt>
    <dgm:pt modelId="{A523E08F-BB9E-46F9-A45A-A55A85EE4841}" type="pres">
      <dgm:prSet presAssocID="{7A236058-1BB6-40B9-9348-7BFCF74797F7}" presName="childRect" presStyleLbl="bgAcc1" presStyleIdx="0" presStyleCnt="1">
        <dgm:presLayoutVars>
          <dgm:bulletEnabled val="1"/>
        </dgm:presLayoutVars>
      </dgm:prSet>
      <dgm:spPr>
        <a:noFill/>
        <a:ln>
          <a:noFill/>
        </a:ln>
      </dgm:spPr>
    </dgm:pt>
    <dgm:pt modelId="{8341A2DB-1040-453E-BC64-20AB0EC705B0}" type="pres">
      <dgm:prSet presAssocID="{7A236058-1BB6-40B9-9348-7BFCF74797F7}" presName="parentText" presStyleLbl="node1" presStyleIdx="0" presStyleCnt="0">
        <dgm:presLayoutVars>
          <dgm:chMax val="0"/>
          <dgm:bulletEnabled val="1"/>
        </dgm:presLayoutVars>
      </dgm:prSet>
      <dgm:spPr/>
      <dgm:t>
        <a:bodyPr/>
        <a:lstStyle/>
        <a:p>
          <a:endParaRPr lang="en-US"/>
        </a:p>
      </dgm:t>
    </dgm:pt>
    <dgm:pt modelId="{E0F6C998-5693-4BDD-9069-AF61DC425B3A}" type="pres">
      <dgm:prSet presAssocID="{7A236058-1BB6-40B9-9348-7BFCF74797F7}" presName="parentRect" presStyleLbl="alignNode1" presStyleIdx="0" presStyleCnt="1"/>
      <dgm:spPr/>
      <dgm:t>
        <a:bodyPr/>
        <a:lstStyle/>
        <a:p>
          <a:endParaRPr lang="en-US"/>
        </a:p>
      </dgm:t>
    </dgm:pt>
    <dgm:pt modelId="{B6A09970-208A-49BF-904E-B64EBDB1A8AC}" type="pres">
      <dgm:prSet presAssocID="{7A236058-1BB6-40B9-9348-7BFCF74797F7}" presName="adorn" presStyleLbl="fgAccFollowNode1" presStyleIdx="0" presStyleCnt="1" custScaleX="591251" custScaleY="591653" custLinFactNeighborX="27684" custLinFactNeighborY="-180"/>
      <dgm:spPr>
        <a:ln w="19050">
          <a:solidFill>
            <a:srgbClr val="28B78D"/>
          </a:solidFill>
        </a:ln>
      </dgm:spPr>
      <dgm:t>
        <a:bodyPr/>
        <a:lstStyle/>
        <a:p>
          <a:endParaRPr lang="en-US"/>
        </a:p>
      </dgm:t>
    </dgm:pt>
  </dgm:ptLst>
  <dgm:cxnLst>
    <dgm:cxn modelId="{26B01866-4AB0-4DBA-BD8A-2CE8C504847D}" type="presOf" srcId="{7A236058-1BB6-40B9-9348-7BFCF74797F7}" destId="{8341A2DB-1040-453E-BC64-20AB0EC705B0}" srcOrd="0" destOrd="0" presId="urn:microsoft.com/office/officeart/2005/8/layout/bList2"/>
    <dgm:cxn modelId="{28B6D1EE-1F63-4A39-AC0B-973DDB00A105}" type="presOf" srcId="{7A236058-1BB6-40B9-9348-7BFCF74797F7}" destId="{E0F6C998-5693-4BDD-9069-AF61DC425B3A}" srcOrd="1" destOrd="0" presId="urn:microsoft.com/office/officeart/2005/8/layout/bList2"/>
    <dgm:cxn modelId="{FD6DD1D8-C034-48BB-8FFA-29BD3E37E4B3}" srcId="{BE287C42-CD8A-42CE-8E3E-73C352BD5920}" destId="{7A236058-1BB6-40B9-9348-7BFCF74797F7}" srcOrd="0" destOrd="0" parTransId="{724A6807-07F6-4EB7-8D8C-1F3642101DAC}" sibTransId="{E137A754-910B-4A5F-944B-024BF7FEDA5B}"/>
    <dgm:cxn modelId="{01E0BCB1-270A-49CB-9248-CF203F840441}" type="presOf" srcId="{BE287C42-CD8A-42CE-8E3E-73C352BD5920}" destId="{8120550C-BC87-497C-9931-B1A996EE60C0}" srcOrd="0" destOrd="0" presId="urn:microsoft.com/office/officeart/2005/8/layout/bList2"/>
    <dgm:cxn modelId="{741D3620-FC44-4C72-975E-38F7FC83ADF9}" type="presParOf" srcId="{8120550C-BC87-497C-9931-B1A996EE60C0}" destId="{DBB6DB41-98F6-46AA-B628-CAF983E62B48}" srcOrd="0" destOrd="0" presId="urn:microsoft.com/office/officeart/2005/8/layout/bList2"/>
    <dgm:cxn modelId="{0BCA512A-2793-494F-B0DC-3E4D33969FCA}" type="presParOf" srcId="{DBB6DB41-98F6-46AA-B628-CAF983E62B48}" destId="{A523E08F-BB9E-46F9-A45A-A55A85EE4841}" srcOrd="0" destOrd="0" presId="urn:microsoft.com/office/officeart/2005/8/layout/bList2"/>
    <dgm:cxn modelId="{6A10F746-A8F8-47A5-BB50-00AB25624CA5}" type="presParOf" srcId="{DBB6DB41-98F6-46AA-B628-CAF983E62B48}" destId="{8341A2DB-1040-453E-BC64-20AB0EC705B0}" srcOrd="1" destOrd="0" presId="urn:microsoft.com/office/officeart/2005/8/layout/bList2"/>
    <dgm:cxn modelId="{D7AD444C-318B-45DF-B4D3-CED0738DCA87}" type="presParOf" srcId="{DBB6DB41-98F6-46AA-B628-CAF983E62B48}" destId="{E0F6C998-5693-4BDD-9069-AF61DC425B3A}" srcOrd="2" destOrd="0" presId="urn:microsoft.com/office/officeart/2005/8/layout/bList2"/>
    <dgm:cxn modelId="{21407720-D6D3-4A3A-869E-B84D157AA679}" type="presParOf" srcId="{DBB6DB41-98F6-46AA-B628-CAF983E62B48}" destId="{B6A09970-208A-49BF-904E-B64EBDB1A8AC}"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E287C42-CD8A-42CE-8E3E-73C352BD5920}" type="doc">
      <dgm:prSet loTypeId="urn:microsoft.com/office/officeart/2005/8/layout/bList2" loCatId="picture" qsTypeId="urn:microsoft.com/office/officeart/2005/8/quickstyle/simple1" qsCatId="simple" csTypeId="urn:microsoft.com/office/officeart/2005/8/colors/colorful5" csCatId="colorful" phldr="1"/>
      <dgm:spPr/>
    </dgm:pt>
    <dgm:pt modelId="{7A236058-1BB6-40B9-9348-7BFCF74797F7}">
      <dgm:prSet phldrT="[Text]" custT="1"/>
      <dgm:spPr>
        <a:noFill/>
        <a:ln>
          <a:noFill/>
        </a:ln>
      </dgm:spPr>
      <dgm:t>
        <a:bodyPr/>
        <a:lstStyle/>
        <a:p>
          <a:r>
            <a:rPr lang="en-US" sz="2000" dirty="0" smtClean="0">
              <a:latin typeface="+mj-lt"/>
            </a:rPr>
            <a:t> </a:t>
          </a:r>
          <a:endParaRPr lang="en-US" sz="2000" dirty="0">
            <a:latin typeface="+mj-lt"/>
          </a:endParaRPr>
        </a:p>
      </dgm:t>
    </dgm:pt>
    <dgm:pt modelId="{E137A754-910B-4A5F-944B-024BF7FEDA5B}" type="sibTrans" cxnId="{FD6DD1D8-C034-48BB-8FFA-29BD3E37E4B3}">
      <dgm:prSet/>
      <dgm:spPr/>
      <dgm:t>
        <a:bodyPr/>
        <a:lstStyle/>
        <a:p>
          <a:endParaRPr lang="en-US" sz="1050">
            <a:latin typeface="+mj-lt"/>
          </a:endParaRPr>
        </a:p>
      </dgm:t>
    </dgm:pt>
    <dgm:pt modelId="{724A6807-07F6-4EB7-8D8C-1F3642101DAC}" type="parTrans" cxnId="{FD6DD1D8-C034-48BB-8FFA-29BD3E37E4B3}">
      <dgm:prSet/>
      <dgm:spPr/>
      <dgm:t>
        <a:bodyPr/>
        <a:lstStyle/>
        <a:p>
          <a:endParaRPr lang="en-US" sz="1050">
            <a:latin typeface="+mj-lt"/>
          </a:endParaRPr>
        </a:p>
      </dgm:t>
    </dgm:pt>
    <dgm:pt modelId="{8120550C-BC87-497C-9931-B1A996EE60C0}" type="pres">
      <dgm:prSet presAssocID="{BE287C42-CD8A-42CE-8E3E-73C352BD5920}" presName="diagram" presStyleCnt="0">
        <dgm:presLayoutVars>
          <dgm:dir/>
          <dgm:animLvl val="lvl"/>
          <dgm:resizeHandles val="exact"/>
        </dgm:presLayoutVars>
      </dgm:prSet>
      <dgm:spPr/>
    </dgm:pt>
    <dgm:pt modelId="{DBB6DB41-98F6-46AA-B628-CAF983E62B48}" type="pres">
      <dgm:prSet presAssocID="{7A236058-1BB6-40B9-9348-7BFCF74797F7}" presName="compNode" presStyleCnt="0"/>
      <dgm:spPr/>
    </dgm:pt>
    <dgm:pt modelId="{A523E08F-BB9E-46F9-A45A-A55A85EE4841}" type="pres">
      <dgm:prSet presAssocID="{7A236058-1BB6-40B9-9348-7BFCF74797F7}" presName="childRect" presStyleLbl="bgAcc1" presStyleIdx="0" presStyleCnt="1">
        <dgm:presLayoutVars>
          <dgm:bulletEnabled val="1"/>
        </dgm:presLayoutVars>
      </dgm:prSet>
      <dgm:spPr>
        <a:noFill/>
        <a:ln>
          <a:noFill/>
        </a:ln>
      </dgm:spPr>
    </dgm:pt>
    <dgm:pt modelId="{8341A2DB-1040-453E-BC64-20AB0EC705B0}" type="pres">
      <dgm:prSet presAssocID="{7A236058-1BB6-40B9-9348-7BFCF74797F7}" presName="parentText" presStyleLbl="node1" presStyleIdx="0" presStyleCnt="0">
        <dgm:presLayoutVars>
          <dgm:chMax val="0"/>
          <dgm:bulletEnabled val="1"/>
        </dgm:presLayoutVars>
      </dgm:prSet>
      <dgm:spPr/>
      <dgm:t>
        <a:bodyPr/>
        <a:lstStyle/>
        <a:p>
          <a:endParaRPr lang="en-US"/>
        </a:p>
      </dgm:t>
    </dgm:pt>
    <dgm:pt modelId="{E0F6C998-5693-4BDD-9069-AF61DC425B3A}" type="pres">
      <dgm:prSet presAssocID="{7A236058-1BB6-40B9-9348-7BFCF74797F7}" presName="parentRect" presStyleLbl="alignNode1" presStyleIdx="0" presStyleCnt="1"/>
      <dgm:spPr/>
      <dgm:t>
        <a:bodyPr/>
        <a:lstStyle/>
        <a:p>
          <a:endParaRPr lang="en-US"/>
        </a:p>
      </dgm:t>
    </dgm:pt>
    <dgm:pt modelId="{B6A09970-208A-49BF-904E-B64EBDB1A8AC}" type="pres">
      <dgm:prSet presAssocID="{7A236058-1BB6-40B9-9348-7BFCF74797F7}" presName="adorn" presStyleLbl="fgAccFollowNode1" presStyleIdx="0" presStyleCnt="1" custScaleX="591251" custScaleY="591653" custLinFactX="-100000" custLinFactNeighborX="-152219" custLinFactNeighborY="37741"/>
      <dgm:spPr>
        <a:ln w="6350">
          <a:noFill/>
        </a:ln>
      </dgm:spPr>
      <dgm:t>
        <a:bodyPr/>
        <a:lstStyle/>
        <a:p>
          <a:endParaRPr lang="en-US"/>
        </a:p>
      </dgm:t>
    </dgm:pt>
  </dgm:ptLst>
  <dgm:cxnLst>
    <dgm:cxn modelId="{AD2F5B2C-191A-4E4F-AE59-8942069C5460}" type="presOf" srcId="{BE287C42-CD8A-42CE-8E3E-73C352BD5920}" destId="{8120550C-BC87-497C-9931-B1A996EE60C0}" srcOrd="0" destOrd="0" presId="urn:microsoft.com/office/officeart/2005/8/layout/bList2"/>
    <dgm:cxn modelId="{FD6DD1D8-C034-48BB-8FFA-29BD3E37E4B3}" srcId="{BE287C42-CD8A-42CE-8E3E-73C352BD5920}" destId="{7A236058-1BB6-40B9-9348-7BFCF74797F7}" srcOrd="0" destOrd="0" parTransId="{724A6807-07F6-4EB7-8D8C-1F3642101DAC}" sibTransId="{E137A754-910B-4A5F-944B-024BF7FEDA5B}"/>
    <dgm:cxn modelId="{06E97C72-16FF-4803-BFFF-DA4F2984FA1B}" type="presOf" srcId="{7A236058-1BB6-40B9-9348-7BFCF74797F7}" destId="{8341A2DB-1040-453E-BC64-20AB0EC705B0}" srcOrd="0" destOrd="0" presId="urn:microsoft.com/office/officeart/2005/8/layout/bList2"/>
    <dgm:cxn modelId="{0909E697-B4F2-4585-8AC3-1F908B34DBFF}" type="presOf" srcId="{7A236058-1BB6-40B9-9348-7BFCF74797F7}" destId="{E0F6C998-5693-4BDD-9069-AF61DC425B3A}" srcOrd="1" destOrd="0" presId="urn:microsoft.com/office/officeart/2005/8/layout/bList2"/>
    <dgm:cxn modelId="{8C2D33E9-B7A1-4F9A-A6CA-35ECF50F1248}" type="presParOf" srcId="{8120550C-BC87-497C-9931-B1A996EE60C0}" destId="{DBB6DB41-98F6-46AA-B628-CAF983E62B48}" srcOrd="0" destOrd="0" presId="urn:microsoft.com/office/officeart/2005/8/layout/bList2"/>
    <dgm:cxn modelId="{99CD7F85-0EDD-45DC-9E55-89F63DDA4837}" type="presParOf" srcId="{DBB6DB41-98F6-46AA-B628-CAF983E62B48}" destId="{A523E08F-BB9E-46F9-A45A-A55A85EE4841}" srcOrd="0" destOrd="0" presId="urn:microsoft.com/office/officeart/2005/8/layout/bList2"/>
    <dgm:cxn modelId="{637F94A5-00F9-4A40-977E-34AE47628B19}" type="presParOf" srcId="{DBB6DB41-98F6-46AA-B628-CAF983E62B48}" destId="{8341A2DB-1040-453E-BC64-20AB0EC705B0}" srcOrd="1" destOrd="0" presId="urn:microsoft.com/office/officeart/2005/8/layout/bList2"/>
    <dgm:cxn modelId="{D46AE2D6-83F5-45A8-81BE-88BFDF625D81}" type="presParOf" srcId="{DBB6DB41-98F6-46AA-B628-CAF983E62B48}" destId="{E0F6C998-5693-4BDD-9069-AF61DC425B3A}" srcOrd="2" destOrd="0" presId="urn:microsoft.com/office/officeart/2005/8/layout/bList2"/>
    <dgm:cxn modelId="{BFF10E9C-223F-4731-83CB-B2CAB7EA1F29}" type="presParOf" srcId="{DBB6DB41-98F6-46AA-B628-CAF983E62B48}" destId="{B6A09970-208A-49BF-904E-B64EBDB1A8AC}"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E287C42-CD8A-42CE-8E3E-73C352BD5920}" type="doc">
      <dgm:prSet loTypeId="urn:microsoft.com/office/officeart/2005/8/layout/bList2" loCatId="picture" qsTypeId="urn:microsoft.com/office/officeart/2005/8/quickstyle/simple1" qsCatId="simple" csTypeId="urn:microsoft.com/office/officeart/2005/8/colors/colorful5" csCatId="colorful" phldr="1"/>
      <dgm:spPr/>
    </dgm:pt>
    <dgm:pt modelId="{7A236058-1BB6-40B9-9348-7BFCF74797F7}">
      <dgm:prSet phldrT="[Text]" custT="1"/>
      <dgm:spPr>
        <a:noFill/>
        <a:ln>
          <a:noFill/>
        </a:ln>
      </dgm:spPr>
      <dgm:t>
        <a:bodyPr/>
        <a:lstStyle/>
        <a:p>
          <a:r>
            <a:rPr lang="en-US" sz="2000" dirty="0" smtClean="0">
              <a:latin typeface="+mj-lt"/>
            </a:rPr>
            <a:t> </a:t>
          </a:r>
          <a:endParaRPr lang="en-US" sz="2000" dirty="0">
            <a:latin typeface="+mj-lt"/>
          </a:endParaRPr>
        </a:p>
      </dgm:t>
    </dgm:pt>
    <dgm:pt modelId="{E137A754-910B-4A5F-944B-024BF7FEDA5B}" type="sibTrans" cxnId="{FD6DD1D8-C034-48BB-8FFA-29BD3E37E4B3}">
      <dgm:prSet/>
      <dgm:spPr/>
      <dgm:t>
        <a:bodyPr/>
        <a:lstStyle/>
        <a:p>
          <a:endParaRPr lang="en-US" sz="1050">
            <a:latin typeface="+mj-lt"/>
          </a:endParaRPr>
        </a:p>
      </dgm:t>
    </dgm:pt>
    <dgm:pt modelId="{724A6807-07F6-4EB7-8D8C-1F3642101DAC}" type="parTrans" cxnId="{FD6DD1D8-C034-48BB-8FFA-29BD3E37E4B3}">
      <dgm:prSet/>
      <dgm:spPr/>
      <dgm:t>
        <a:bodyPr/>
        <a:lstStyle/>
        <a:p>
          <a:endParaRPr lang="en-US" sz="1050">
            <a:latin typeface="+mj-lt"/>
          </a:endParaRPr>
        </a:p>
      </dgm:t>
    </dgm:pt>
    <dgm:pt modelId="{8120550C-BC87-497C-9931-B1A996EE60C0}" type="pres">
      <dgm:prSet presAssocID="{BE287C42-CD8A-42CE-8E3E-73C352BD5920}" presName="diagram" presStyleCnt="0">
        <dgm:presLayoutVars>
          <dgm:dir/>
          <dgm:animLvl val="lvl"/>
          <dgm:resizeHandles val="exact"/>
        </dgm:presLayoutVars>
      </dgm:prSet>
      <dgm:spPr/>
    </dgm:pt>
    <dgm:pt modelId="{DBB6DB41-98F6-46AA-B628-CAF983E62B48}" type="pres">
      <dgm:prSet presAssocID="{7A236058-1BB6-40B9-9348-7BFCF74797F7}" presName="compNode" presStyleCnt="0"/>
      <dgm:spPr/>
    </dgm:pt>
    <dgm:pt modelId="{A523E08F-BB9E-46F9-A45A-A55A85EE4841}" type="pres">
      <dgm:prSet presAssocID="{7A236058-1BB6-40B9-9348-7BFCF74797F7}" presName="childRect" presStyleLbl="bgAcc1" presStyleIdx="0" presStyleCnt="1">
        <dgm:presLayoutVars>
          <dgm:bulletEnabled val="1"/>
        </dgm:presLayoutVars>
      </dgm:prSet>
      <dgm:spPr>
        <a:noFill/>
        <a:ln>
          <a:noFill/>
        </a:ln>
      </dgm:spPr>
    </dgm:pt>
    <dgm:pt modelId="{8341A2DB-1040-453E-BC64-20AB0EC705B0}" type="pres">
      <dgm:prSet presAssocID="{7A236058-1BB6-40B9-9348-7BFCF74797F7}" presName="parentText" presStyleLbl="node1" presStyleIdx="0" presStyleCnt="0">
        <dgm:presLayoutVars>
          <dgm:chMax val="0"/>
          <dgm:bulletEnabled val="1"/>
        </dgm:presLayoutVars>
      </dgm:prSet>
      <dgm:spPr/>
      <dgm:t>
        <a:bodyPr/>
        <a:lstStyle/>
        <a:p>
          <a:endParaRPr lang="en-US"/>
        </a:p>
      </dgm:t>
    </dgm:pt>
    <dgm:pt modelId="{E0F6C998-5693-4BDD-9069-AF61DC425B3A}" type="pres">
      <dgm:prSet presAssocID="{7A236058-1BB6-40B9-9348-7BFCF74797F7}" presName="parentRect" presStyleLbl="alignNode1" presStyleIdx="0" presStyleCnt="1"/>
      <dgm:spPr/>
      <dgm:t>
        <a:bodyPr/>
        <a:lstStyle/>
        <a:p>
          <a:endParaRPr lang="en-US"/>
        </a:p>
      </dgm:t>
    </dgm:pt>
    <dgm:pt modelId="{B6A09970-208A-49BF-904E-B64EBDB1A8AC}" type="pres">
      <dgm:prSet presAssocID="{7A236058-1BB6-40B9-9348-7BFCF74797F7}" presName="adorn" presStyleLbl="fgAccFollowNode1" presStyleIdx="0" presStyleCnt="1" custScaleX="591251" custScaleY="591653" custLinFactX="-100000" custLinFactNeighborX="-152219" custLinFactNeighborY="37741"/>
      <dgm:spPr>
        <a:ln w="6350">
          <a:noFill/>
        </a:ln>
      </dgm:spPr>
      <dgm:t>
        <a:bodyPr/>
        <a:lstStyle/>
        <a:p>
          <a:endParaRPr lang="en-US"/>
        </a:p>
      </dgm:t>
    </dgm:pt>
  </dgm:ptLst>
  <dgm:cxnLst>
    <dgm:cxn modelId="{3BB00573-5D3B-4A61-85F3-F7C2813DF021}" type="presOf" srcId="{BE287C42-CD8A-42CE-8E3E-73C352BD5920}" destId="{8120550C-BC87-497C-9931-B1A996EE60C0}" srcOrd="0" destOrd="0" presId="urn:microsoft.com/office/officeart/2005/8/layout/bList2"/>
    <dgm:cxn modelId="{FD6DD1D8-C034-48BB-8FFA-29BD3E37E4B3}" srcId="{BE287C42-CD8A-42CE-8E3E-73C352BD5920}" destId="{7A236058-1BB6-40B9-9348-7BFCF74797F7}" srcOrd="0" destOrd="0" parTransId="{724A6807-07F6-4EB7-8D8C-1F3642101DAC}" sibTransId="{E137A754-910B-4A5F-944B-024BF7FEDA5B}"/>
    <dgm:cxn modelId="{F49E35CD-9012-4B53-85D3-4E5957949E80}" type="presOf" srcId="{7A236058-1BB6-40B9-9348-7BFCF74797F7}" destId="{8341A2DB-1040-453E-BC64-20AB0EC705B0}" srcOrd="0" destOrd="0" presId="urn:microsoft.com/office/officeart/2005/8/layout/bList2"/>
    <dgm:cxn modelId="{0B084859-D191-4028-91B2-F863358EDF2F}" type="presOf" srcId="{7A236058-1BB6-40B9-9348-7BFCF74797F7}" destId="{E0F6C998-5693-4BDD-9069-AF61DC425B3A}" srcOrd="1" destOrd="0" presId="urn:microsoft.com/office/officeart/2005/8/layout/bList2"/>
    <dgm:cxn modelId="{BEFD1253-9CAE-4125-A376-BBDC246590B1}" type="presParOf" srcId="{8120550C-BC87-497C-9931-B1A996EE60C0}" destId="{DBB6DB41-98F6-46AA-B628-CAF983E62B48}" srcOrd="0" destOrd="0" presId="urn:microsoft.com/office/officeart/2005/8/layout/bList2"/>
    <dgm:cxn modelId="{9684A363-1168-4BB8-AE59-A302ABC49FCA}" type="presParOf" srcId="{DBB6DB41-98F6-46AA-B628-CAF983E62B48}" destId="{A523E08F-BB9E-46F9-A45A-A55A85EE4841}" srcOrd="0" destOrd="0" presId="urn:microsoft.com/office/officeart/2005/8/layout/bList2"/>
    <dgm:cxn modelId="{53AE769B-2906-4843-8AB1-01382948AB41}" type="presParOf" srcId="{DBB6DB41-98F6-46AA-B628-CAF983E62B48}" destId="{8341A2DB-1040-453E-BC64-20AB0EC705B0}" srcOrd="1" destOrd="0" presId="urn:microsoft.com/office/officeart/2005/8/layout/bList2"/>
    <dgm:cxn modelId="{F1E04D25-4ACD-4B9F-A851-216742CAB8D5}" type="presParOf" srcId="{DBB6DB41-98F6-46AA-B628-CAF983E62B48}" destId="{E0F6C998-5693-4BDD-9069-AF61DC425B3A}" srcOrd="2" destOrd="0" presId="urn:microsoft.com/office/officeart/2005/8/layout/bList2"/>
    <dgm:cxn modelId="{02582DFF-F8CF-4B6B-8AC4-6F8688E19FFA}" type="presParOf" srcId="{DBB6DB41-98F6-46AA-B628-CAF983E62B48}" destId="{B6A09970-208A-49BF-904E-B64EBDB1A8AC}"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E287C42-CD8A-42CE-8E3E-73C352BD5920}" type="doc">
      <dgm:prSet loTypeId="urn:microsoft.com/office/officeart/2005/8/layout/bList2" loCatId="picture" qsTypeId="urn:microsoft.com/office/officeart/2005/8/quickstyle/simple1" qsCatId="simple" csTypeId="urn:microsoft.com/office/officeart/2005/8/colors/colorful5" csCatId="colorful" phldr="1"/>
      <dgm:spPr/>
    </dgm:pt>
    <dgm:pt modelId="{7A236058-1BB6-40B9-9348-7BFCF74797F7}">
      <dgm:prSet phldrT="[Text]" custT="1"/>
      <dgm:spPr>
        <a:noFill/>
        <a:ln>
          <a:noFill/>
        </a:ln>
      </dgm:spPr>
      <dgm:t>
        <a:bodyPr/>
        <a:lstStyle/>
        <a:p>
          <a:r>
            <a:rPr lang="en-US" sz="2000" dirty="0" smtClean="0">
              <a:latin typeface="+mj-lt"/>
            </a:rPr>
            <a:t> </a:t>
          </a:r>
          <a:endParaRPr lang="en-US" sz="2000" dirty="0">
            <a:latin typeface="+mj-lt"/>
          </a:endParaRPr>
        </a:p>
      </dgm:t>
    </dgm:pt>
    <dgm:pt modelId="{E137A754-910B-4A5F-944B-024BF7FEDA5B}" type="sibTrans" cxnId="{FD6DD1D8-C034-48BB-8FFA-29BD3E37E4B3}">
      <dgm:prSet/>
      <dgm:spPr/>
      <dgm:t>
        <a:bodyPr/>
        <a:lstStyle/>
        <a:p>
          <a:endParaRPr lang="en-US" sz="1050">
            <a:latin typeface="+mj-lt"/>
          </a:endParaRPr>
        </a:p>
      </dgm:t>
    </dgm:pt>
    <dgm:pt modelId="{724A6807-07F6-4EB7-8D8C-1F3642101DAC}" type="parTrans" cxnId="{FD6DD1D8-C034-48BB-8FFA-29BD3E37E4B3}">
      <dgm:prSet/>
      <dgm:spPr/>
      <dgm:t>
        <a:bodyPr/>
        <a:lstStyle/>
        <a:p>
          <a:endParaRPr lang="en-US" sz="1050">
            <a:latin typeface="+mj-lt"/>
          </a:endParaRPr>
        </a:p>
      </dgm:t>
    </dgm:pt>
    <dgm:pt modelId="{8120550C-BC87-497C-9931-B1A996EE60C0}" type="pres">
      <dgm:prSet presAssocID="{BE287C42-CD8A-42CE-8E3E-73C352BD5920}" presName="diagram" presStyleCnt="0">
        <dgm:presLayoutVars>
          <dgm:dir/>
          <dgm:animLvl val="lvl"/>
          <dgm:resizeHandles val="exact"/>
        </dgm:presLayoutVars>
      </dgm:prSet>
      <dgm:spPr/>
    </dgm:pt>
    <dgm:pt modelId="{DBB6DB41-98F6-46AA-B628-CAF983E62B48}" type="pres">
      <dgm:prSet presAssocID="{7A236058-1BB6-40B9-9348-7BFCF74797F7}" presName="compNode" presStyleCnt="0"/>
      <dgm:spPr/>
    </dgm:pt>
    <dgm:pt modelId="{A523E08F-BB9E-46F9-A45A-A55A85EE4841}" type="pres">
      <dgm:prSet presAssocID="{7A236058-1BB6-40B9-9348-7BFCF74797F7}" presName="childRect" presStyleLbl="bgAcc1" presStyleIdx="0" presStyleCnt="1">
        <dgm:presLayoutVars>
          <dgm:bulletEnabled val="1"/>
        </dgm:presLayoutVars>
      </dgm:prSet>
      <dgm:spPr>
        <a:noFill/>
        <a:ln>
          <a:noFill/>
        </a:ln>
      </dgm:spPr>
    </dgm:pt>
    <dgm:pt modelId="{8341A2DB-1040-453E-BC64-20AB0EC705B0}" type="pres">
      <dgm:prSet presAssocID="{7A236058-1BB6-40B9-9348-7BFCF74797F7}" presName="parentText" presStyleLbl="node1" presStyleIdx="0" presStyleCnt="0">
        <dgm:presLayoutVars>
          <dgm:chMax val="0"/>
          <dgm:bulletEnabled val="1"/>
        </dgm:presLayoutVars>
      </dgm:prSet>
      <dgm:spPr/>
      <dgm:t>
        <a:bodyPr/>
        <a:lstStyle/>
        <a:p>
          <a:endParaRPr lang="en-US"/>
        </a:p>
      </dgm:t>
    </dgm:pt>
    <dgm:pt modelId="{E0F6C998-5693-4BDD-9069-AF61DC425B3A}" type="pres">
      <dgm:prSet presAssocID="{7A236058-1BB6-40B9-9348-7BFCF74797F7}" presName="parentRect" presStyleLbl="alignNode1" presStyleIdx="0" presStyleCnt="1"/>
      <dgm:spPr/>
      <dgm:t>
        <a:bodyPr/>
        <a:lstStyle/>
        <a:p>
          <a:endParaRPr lang="en-US"/>
        </a:p>
      </dgm:t>
    </dgm:pt>
    <dgm:pt modelId="{B6A09970-208A-49BF-904E-B64EBDB1A8AC}" type="pres">
      <dgm:prSet presAssocID="{7A236058-1BB6-40B9-9348-7BFCF74797F7}" presName="adorn" presStyleLbl="fgAccFollowNode1" presStyleIdx="0" presStyleCnt="1" custScaleX="591251" custScaleY="591653" custLinFactX="-100000" custLinFactNeighborX="-152219" custLinFactNeighborY="37741"/>
      <dgm:spPr>
        <a:ln w="6350">
          <a:noFill/>
        </a:ln>
      </dgm:spPr>
      <dgm:t>
        <a:bodyPr/>
        <a:lstStyle/>
        <a:p>
          <a:endParaRPr lang="en-US"/>
        </a:p>
      </dgm:t>
    </dgm:pt>
  </dgm:ptLst>
  <dgm:cxnLst>
    <dgm:cxn modelId="{2898C047-A654-4ED6-AD92-6D170D07E49F}" type="presOf" srcId="{7A236058-1BB6-40B9-9348-7BFCF74797F7}" destId="{8341A2DB-1040-453E-BC64-20AB0EC705B0}" srcOrd="0" destOrd="0" presId="urn:microsoft.com/office/officeart/2005/8/layout/bList2"/>
    <dgm:cxn modelId="{0C4549A8-6BBE-46EA-80E1-06566CBBB183}" type="presOf" srcId="{BE287C42-CD8A-42CE-8E3E-73C352BD5920}" destId="{8120550C-BC87-497C-9931-B1A996EE60C0}" srcOrd="0" destOrd="0" presId="urn:microsoft.com/office/officeart/2005/8/layout/bList2"/>
    <dgm:cxn modelId="{FD6DD1D8-C034-48BB-8FFA-29BD3E37E4B3}" srcId="{BE287C42-CD8A-42CE-8E3E-73C352BD5920}" destId="{7A236058-1BB6-40B9-9348-7BFCF74797F7}" srcOrd="0" destOrd="0" parTransId="{724A6807-07F6-4EB7-8D8C-1F3642101DAC}" sibTransId="{E137A754-910B-4A5F-944B-024BF7FEDA5B}"/>
    <dgm:cxn modelId="{0A10297F-F39A-4946-813A-115EA004ABBD}" type="presOf" srcId="{7A236058-1BB6-40B9-9348-7BFCF74797F7}" destId="{E0F6C998-5693-4BDD-9069-AF61DC425B3A}" srcOrd="1" destOrd="0" presId="urn:microsoft.com/office/officeart/2005/8/layout/bList2"/>
    <dgm:cxn modelId="{117BD9BB-BA27-4D9D-80FC-D9F1F6EF93BB}" type="presParOf" srcId="{8120550C-BC87-497C-9931-B1A996EE60C0}" destId="{DBB6DB41-98F6-46AA-B628-CAF983E62B48}" srcOrd="0" destOrd="0" presId="urn:microsoft.com/office/officeart/2005/8/layout/bList2"/>
    <dgm:cxn modelId="{87E20B61-BEBA-44AD-8511-817EE39E689B}" type="presParOf" srcId="{DBB6DB41-98F6-46AA-B628-CAF983E62B48}" destId="{A523E08F-BB9E-46F9-A45A-A55A85EE4841}" srcOrd="0" destOrd="0" presId="urn:microsoft.com/office/officeart/2005/8/layout/bList2"/>
    <dgm:cxn modelId="{7AF5307D-8151-4F35-82FC-7D7259B281F6}" type="presParOf" srcId="{DBB6DB41-98F6-46AA-B628-CAF983E62B48}" destId="{8341A2DB-1040-453E-BC64-20AB0EC705B0}" srcOrd="1" destOrd="0" presId="urn:microsoft.com/office/officeart/2005/8/layout/bList2"/>
    <dgm:cxn modelId="{78529AAC-F366-46BE-B88C-1079E06A11C3}" type="presParOf" srcId="{DBB6DB41-98F6-46AA-B628-CAF983E62B48}" destId="{E0F6C998-5693-4BDD-9069-AF61DC425B3A}" srcOrd="2" destOrd="0" presId="urn:microsoft.com/office/officeart/2005/8/layout/bList2"/>
    <dgm:cxn modelId="{68243305-2524-421E-88ED-82ADFC1AFFE8}" type="presParOf" srcId="{DBB6DB41-98F6-46AA-B628-CAF983E62B48}" destId="{B6A09970-208A-49BF-904E-B64EBDB1A8AC}"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E287C42-CD8A-42CE-8E3E-73C352BD5920}" type="doc">
      <dgm:prSet loTypeId="urn:microsoft.com/office/officeart/2005/8/layout/bList2" loCatId="picture" qsTypeId="urn:microsoft.com/office/officeart/2005/8/quickstyle/simple1" qsCatId="simple" csTypeId="urn:microsoft.com/office/officeart/2005/8/colors/colorful5" csCatId="colorful" phldr="1"/>
      <dgm:spPr/>
    </dgm:pt>
    <dgm:pt modelId="{7A236058-1BB6-40B9-9348-7BFCF74797F7}">
      <dgm:prSet phldrT="[Text]" custT="1"/>
      <dgm:spPr>
        <a:noFill/>
        <a:ln>
          <a:noFill/>
        </a:ln>
      </dgm:spPr>
      <dgm:t>
        <a:bodyPr/>
        <a:lstStyle/>
        <a:p>
          <a:r>
            <a:rPr lang="en-US" sz="2000" dirty="0" smtClean="0">
              <a:latin typeface="+mj-lt"/>
            </a:rPr>
            <a:t> </a:t>
          </a:r>
          <a:endParaRPr lang="en-US" sz="2000" dirty="0">
            <a:latin typeface="+mj-lt"/>
          </a:endParaRPr>
        </a:p>
      </dgm:t>
    </dgm:pt>
    <dgm:pt modelId="{E137A754-910B-4A5F-944B-024BF7FEDA5B}" type="sibTrans" cxnId="{FD6DD1D8-C034-48BB-8FFA-29BD3E37E4B3}">
      <dgm:prSet/>
      <dgm:spPr/>
      <dgm:t>
        <a:bodyPr/>
        <a:lstStyle/>
        <a:p>
          <a:endParaRPr lang="en-US" sz="1050">
            <a:latin typeface="+mj-lt"/>
          </a:endParaRPr>
        </a:p>
      </dgm:t>
    </dgm:pt>
    <dgm:pt modelId="{724A6807-07F6-4EB7-8D8C-1F3642101DAC}" type="parTrans" cxnId="{FD6DD1D8-C034-48BB-8FFA-29BD3E37E4B3}">
      <dgm:prSet/>
      <dgm:spPr/>
      <dgm:t>
        <a:bodyPr/>
        <a:lstStyle/>
        <a:p>
          <a:endParaRPr lang="en-US" sz="1050">
            <a:latin typeface="+mj-lt"/>
          </a:endParaRPr>
        </a:p>
      </dgm:t>
    </dgm:pt>
    <dgm:pt modelId="{8120550C-BC87-497C-9931-B1A996EE60C0}" type="pres">
      <dgm:prSet presAssocID="{BE287C42-CD8A-42CE-8E3E-73C352BD5920}" presName="diagram" presStyleCnt="0">
        <dgm:presLayoutVars>
          <dgm:dir/>
          <dgm:animLvl val="lvl"/>
          <dgm:resizeHandles val="exact"/>
        </dgm:presLayoutVars>
      </dgm:prSet>
      <dgm:spPr/>
    </dgm:pt>
    <dgm:pt modelId="{DBB6DB41-98F6-46AA-B628-CAF983E62B48}" type="pres">
      <dgm:prSet presAssocID="{7A236058-1BB6-40B9-9348-7BFCF74797F7}" presName="compNode" presStyleCnt="0"/>
      <dgm:spPr/>
    </dgm:pt>
    <dgm:pt modelId="{A523E08F-BB9E-46F9-A45A-A55A85EE4841}" type="pres">
      <dgm:prSet presAssocID="{7A236058-1BB6-40B9-9348-7BFCF74797F7}" presName="childRect" presStyleLbl="bgAcc1" presStyleIdx="0" presStyleCnt="1">
        <dgm:presLayoutVars>
          <dgm:bulletEnabled val="1"/>
        </dgm:presLayoutVars>
      </dgm:prSet>
      <dgm:spPr>
        <a:noFill/>
        <a:ln>
          <a:noFill/>
        </a:ln>
      </dgm:spPr>
    </dgm:pt>
    <dgm:pt modelId="{8341A2DB-1040-453E-BC64-20AB0EC705B0}" type="pres">
      <dgm:prSet presAssocID="{7A236058-1BB6-40B9-9348-7BFCF74797F7}" presName="parentText" presStyleLbl="node1" presStyleIdx="0" presStyleCnt="0">
        <dgm:presLayoutVars>
          <dgm:chMax val="0"/>
          <dgm:bulletEnabled val="1"/>
        </dgm:presLayoutVars>
      </dgm:prSet>
      <dgm:spPr/>
      <dgm:t>
        <a:bodyPr/>
        <a:lstStyle/>
        <a:p>
          <a:endParaRPr lang="en-US"/>
        </a:p>
      </dgm:t>
    </dgm:pt>
    <dgm:pt modelId="{E0F6C998-5693-4BDD-9069-AF61DC425B3A}" type="pres">
      <dgm:prSet presAssocID="{7A236058-1BB6-40B9-9348-7BFCF74797F7}" presName="parentRect" presStyleLbl="alignNode1" presStyleIdx="0" presStyleCnt="1"/>
      <dgm:spPr/>
      <dgm:t>
        <a:bodyPr/>
        <a:lstStyle/>
        <a:p>
          <a:endParaRPr lang="en-US"/>
        </a:p>
      </dgm:t>
    </dgm:pt>
    <dgm:pt modelId="{B6A09970-208A-49BF-904E-B64EBDB1A8AC}" type="pres">
      <dgm:prSet presAssocID="{7A236058-1BB6-40B9-9348-7BFCF74797F7}" presName="adorn" presStyleLbl="fgAccFollowNode1" presStyleIdx="0" presStyleCnt="1" custScaleX="591251" custScaleY="591653" custLinFactX="-100000" custLinFactNeighborX="-152219" custLinFactNeighborY="37741"/>
      <dgm:spPr>
        <a:ln w="6350">
          <a:noFill/>
        </a:ln>
      </dgm:spPr>
      <dgm:t>
        <a:bodyPr/>
        <a:lstStyle/>
        <a:p>
          <a:endParaRPr lang="en-US"/>
        </a:p>
      </dgm:t>
    </dgm:pt>
  </dgm:ptLst>
  <dgm:cxnLst>
    <dgm:cxn modelId="{DB79D2C5-E11B-40F9-9DA5-ACD3CAD48B0D}" type="presOf" srcId="{7A236058-1BB6-40B9-9348-7BFCF74797F7}" destId="{E0F6C998-5693-4BDD-9069-AF61DC425B3A}" srcOrd="1" destOrd="0" presId="urn:microsoft.com/office/officeart/2005/8/layout/bList2"/>
    <dgm:cxn modelId="{BBA901F1-098F-40BD-A39E-F10E2AC9A053}" type="presOf" srcId="{BE287C42-CD8A-42CE-8E3E-73C352BD5920}" destId="{8120550C-BC87-497C-9931-B1A996EE60C0}" srcOrd="0" destOrd="0" presId="urn:microsoft.com/office/officeart/2005/8/layout/bList2"/>
    <dgm:cxn modelId="{926806B0-7BAB-4029-9AE4-D1367D17AE08}" type="presOf" srcId="{7A236058-1BB6-40B9-9348-7BFCF74797F7}" destId="{8341A2DB-1040-453E-BC64-20AB0EC705B0}" srcOrd="0" destOrd="0" presId="urn:microsoft.com/office/officeart/2005/8/layout/bList2"/>
    <dgm:cxn modelId="{FD6DD1D8-C034-48BB-8FFA-29BD3E37E4B3}" srcId="{BE287C42-CD8A-42CE-8E3E-73C352BD5920}" destId="{7A236058-1BB6-40B9-9348-7BFCF74797F7}" srcOrd="0" destOrd="0" parTransId="{724A6807-07F6-4EB7-8D8C-1F3642101DAC}" sibTransId="{E137A754-910B-4A5F-944B-024BF7FEDA5B}"/>
    <dgm:cxn modelId="{F23595F8-D364-4B7E-9B8C-0D02D971C01A}" type="presParOf" srcId="{8120550C-BC87-497C-9931-B1A996EE60C0}" destId="{DBB6DB41-98F6-46AA-B628-CAF983E62B48}" srcOrd="0" destOrd="0" presId="urn:microsoft.com/office/officeart/2005/8/layout/bList2"/>
    <dgm:cxn modelId="{7F18C7B6-A1EE-4482-A1CD-3415BD952ADD}" type="presParOf" srcId="{DBB6DB41-98F6-46AA-B628-CAF983E62B48}" destId="{A523E08F-BB9E-46F9-A45A-A55A85EE4841}" srcOrd="0" destOrd="0" presId="urn:microsoft.com/office/officeart/2005/8/layout/bList2"/>
    <dgm:cxn modelId="{E76B5314-299F-4B15-BDB4-D2A78517AEB0}" type="presParOf" srcId="{DBB6DB41-98F6-46AA-B628-CAF983E62B48}" destId="{8341A2DB-1040-453E-BC64-20AB0EC705B0}" srcOrd="1" destOrd="0" presId="urn:microsoft.com/office/officeart/2005/8/layout/bList2"/>
    <dgm:cxn modelId="{628EBC6C-7B8A-4238-B6B9-A192F73E1270}" type="presParOf" srcId="{DBB6DB41-98F6-46AA-B628-CAF983E62B48}" destId="{E0F6C998-5693-4BDD-9069-AF61DC425B3A}" srcOrd="2" destOrd="0" presId="urn:microsoft.com/office/officeart/2005/8/layout/bList2"/>
    <dgm:cxn modelId="{1065D591-761E-406C-BDD6-66B7C1CABFEE}" type="presParOf" srcId="{DBB6DB41-98F6-46AA-B628-CAF983E62B48}" destId="{B6A09970-208A-49BF-904E-B64EBDB1A8AC}"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E287C42-CD8A-42CE-8E3E-73C352BD5920}" type="doc">
      <dgm:prSet loTypeId="urn:microsoft.com/office/officeart/2005/8/layout/bList2" loCatId="picture" qsTypeId="urn:microsoft.com/office/officeart/2005/8/quickstyle/simple1" qsCatId="simple" csTypeId="urn:microsoft.com/office/officeart/2005/8/colors/colorful5" csCatId="colorful" phldr="1"/>
      <dgm:spPr/>
    </dgm:pt>
    <dgm:pt modelId="{7A236058-1BB6-40B9-9348-7BFCF74797F7}">
      <dgm:prSet phldrT="[Text]" custT="1"/>
      <dgm:spPr>
        <a:noFill/>
        <a:ln>
          <a:noFill/>
        </a:ln>
      </dgm:spPr>
      <dgm:t>
        <a:bodyPr/>
        <a:lstStyle/>
        <a:p>
          <a:r>
            <a:rPr lang="en-US" sz="2000" dirty="0" smtClean="0">
              <a:latin typeface="+mj-lt"/>
            </a:rPr>
            <a:t> </a:t>
          </a:r>
          <a:endParaRPr lang="en-US" sz="2000" dirty="0">
            <a:latin typeface="+mj-lt"/>
          </a:endParaRPr>
        </a:p>
      </dgm:t>
    </dgm:pt>
    <dgm:pt modelId="{E137A754-910B-4A5F-944B-024BF7FEDA5B}" type="sibTrans" cxnId="{FD6DD1D8-C034-48BB-8FFA-29BD3E37E4B3}">
      <dgm:prSet/>
      <dgm:spPr/>
      <dgm:t>
        <a:bodyPr/>
        <a:lstStyle/>
        <a:p>
          <a:endParaRPr lang="en-US" sz="1050">
            <a:latin typeface="+mj-lt"/>
          </a:endParaRPr>
        </a:p>
      </dgm:t>
    </dgm:pt>
    <dgm:pt modelId="{724A6807-07F6-4EB7-8D8C-1F3642101DAC}" type="parTrans" cxnId="{FD6DD1D8-C034-48BB-8FFA-29BD3E37E4B3}">
      <dgm:prSet/>
      <dgm:spPr/>
      <dgm:t>
        <a:bodyPr/>
        <a:lstStyle/>
        <a:p>
          <a:endParaRPr lang="en-US" sz="1050">
            <a:latin typeface="+mj-lt"/>
          </a:endParaRPr>
        </a:p>
      </dgm:t>
    </dgm:pt>
    <dgm:pt modelId="{8120550C-BC87-497C-9931-B1A996EE60C0}" type="pres">
      <dgm:prSet presAssocID="{BE287C42-CD8A-42CE-8E3E-73C352BD5920}" presName="diagram" presStyleCnt="0">
        <dgm:presLayoutVars>
          <dgm:dir/>
          <dgm:animLvl val="lvl"/>
          <dgm:resizeHandles val="exact"/>
        </dgm:presLayoutVars>
      </dgm:prSet>
      <dgm:spPr/>
    </dgm:pt>
    <dgm:pt modelId="{DBB6DB41-98F6-46AA-B628-CAF983E62B48}" type="pres">
      <dgm:prSet presAssocID="{7A236058-1BB6-40B9-9348-7BFCF74797F7}" presName="compNode" presStyleCnt="0"/>
      <dgm:spPr/>
    </dgm:pt>
    <dgm:pt modelId="{A523E08F-BB9E-46F9-A45A-A55A85EE4841}" type="pres">
      <dgm:prSet presAssocID="{7A236058-1BB6-40B9-9348-7BFCF74797F7}" presName="childRect" presStyleLbl="bgAcc1" presStyleIdx="0" presStyleCnt="1">
        <dgm:presLayoutVars>
          <dgm:bulletEnabled val="1"/>
        </dgm:presLayoutVars>
      </dgm:prSet>
      <dgm:spPr>
        <a:noFill/>
        <a:ln>
          <a:noFill/>
        </a:ln>
      </dgm:spPr>
    </dgm:pt>
    <dgm:pt modelId="{8341A2DB-1040-453E-BC64-20AB0EC705B0}" type="pres">
      <dgm:prSet presAssocID="{7A236058-1BB6-40B9-9348-7BFCF74797F7}" presName="parentText" presStyleLbl="node1" presStyleIdx="0" presStyleCnt="0">
        <dgm:presLayoutVars>
          <dgm:chMax val="0"/>
          <dgm:bulletEnabled val="1"/>
        </dgm:presLayoutVars>
      </dgm:prSet>
      <dgm:spPr/>
      <dgm:t>
        <a:bodyPr/>
        <a:lstStyle/>
        <a:p>
          <a:endParaRPr lang="en-US"/>
        </a:p>
      </dgm:t>
    </dgm:pt>
    <dgm:pt modelId="{E0F6C998-5693-4BDD-9069-AF61DC425B3A}" type="pres">
      <dgm:prSet presAssocID="{7A236058-1BB6-40B9-9348-7BFCF74797F7}" presName="parentRect" presStyleLbl="alignNode1" presStyleIdx="0" presStyleCnt="1"/>
      <dgm:spPr/>
      <dgm:t>
        <a:bodyPr/>
        <a:lstStyle/>
        <a:p>
          <a:endParaRPr lang="en-US"/>
        </a:p>
      </dgm:t>
    </dgm:pt>
    <dgm:pt modelId="{B6A09970-208A-49BF-904E-B64EBDB1A8AC}" type="pres">
      <dgm:prSet presAssocID="{7A236058-1BB6-40B9-9348-7BFCF74797F7}" presName="adorn" presStyleLbl="fgAccFollowNode1" presStyleIdx="0" presStyleCnt="1" custScaleX="591251" custScaleY="591653" custLinFactX="-100000" custLinFactNeighborX="-152219" custLinFactNeighborY="37741"/>
      <dgm:spPr>
        <a:ln w="6350">
          <a:noFill/>
        </a:ln>
      </dgm:spPr>
      <dgm:t>
        <a:bodyPr/>
        <a:lstStyle/>
        <a:p>
          <a:endParaRPr lang="en-US"/>
        </a:p>
      </dgm:t>
    </dgm:pt>
  </dgm:ptLst>
  <dgm:cxnLst>
    <dgm:cxn modelId="{5FC07AC5-5B13-4A67-8B76-3CCBBD580B36}" type="presOf" srcId="{7A236058-1BB6-40B9-9348-7BFCF74797F7}" destId="{E0F6C998-5693-4BDD-9069-AF61DC425B3A}" srcOrd="1" destOrd="0" presId="urn:microsoft.com/office/officeart/2005/8/layout/bList2"/>
    <dgm:cxn modelId="{5F7B879D-CF7E-4118-B691-896A49998449}" type="presOf" srcId="{7A236058-1BB6-40B9-9348-7BFCF74797F7}" destId="{8341A2DB-1040-453E-BC64-20AB0EC705B0}" srcOrd="0" destOrd="0" presId="urn:microsoft.com/office/officeart/2005/8/layout/bList2"/>
    <dgm:cxn modelId="{FD6DD1D8-C034-48BB-8FFA-29BD3E37E4B3}" srcId="{BE287C42-CD8A-42CE-8E3E-73C352BD5920}" destId="{7A236058-1BB6-40B9-9348-7BFCF74797F7}" srcOrd="0" destOrd="0" parTransId="{724A6807-07F6-4EB7-8D8C-1F3642101DAC}" sibTransId="{E137A754-910B-4A5F-944B-024BF7FEDA5B}"/>
    <dgm:cxn modelId="{9F87829B-F42D-436F-92ED-F25553B53327}" type="presOf" srcId="{BE287C42-CD8A-42CE-8E3E-73C352BD5920}" destId="{8120550C-BC87-497C-9931-B1A996EE60C0}" srcOrd="0" destOrd="0" presId="urn:microsoft.com/office/officeart/2005/8/layout/bList2"/>
    <dgm:cxn modelId="{8021617D-B37E-4930-BEA8-83520A3E2644}" type="presParOf" srcId="{8120550C-BC87-497C-9931-B1A996EE60C0}" destId="{DBB6DB41-98F6-46AA-B628-CAF983E62B48}" srcOrd="0" destOrd="0" presId="urn:microsoft.com/office/officeart/2005/8/layout/bList2"/>
    <dgm:cxn modelId="{99019911-1D92-444E-9C3A-55662CC8EC46}" type="presParOf" srcId="{DBB6DB41-98F6-46AA-B628-CAF983E62B48}" destId="{A523E08F-BB9E-46F9-A45A-A55A85EE4841}" srcOrd="0" destOrd="0" presId="urn:microsoft.com/office/officeart/2005/8/layout/bList2"/>
    <dgm:cxn modelId="{7B2EA2FC-7E12-456A-84DB-FFB08B40F557}" type="presParOf" srcId="{DBB6DB41-98F6-46AA-B628-CAF983E62B48}" destId="{8341A2DB-1040-453E-BC64-20AB0EC705B0}" srcOrd="1" destOrd="0" presId="urn:microsoft.com/office/officeart/2005/8/layout/bList2"/>
    <dgm:cxn modelId="{BDE290EA-452E-4E93-A0E8-26F8AD1097C0}" type="presParOf" srcId="{DBB6DB41-98F6-46AA-B628-CAF983E62B48}" destId="{E0F6C998-5693-4BDD-9069-AF61DC425B3A}" srcOrd="2" destOrd="0" presId="urn:microsoft.com/office/officeart/2005/8/layout/bList2"/>
    <dgm:cxn modelId="{16CDF0A5-311A-4657-A78E-53225DB231AF}" type="presParOf" srcId="{DBB6DB41-98F6-46AA-B628-CAF983E62B48}" destId="{B6A09970-208A-49BF-904E-B64EBDB1A8AC}" srcOrd="3" destOrd="0" presId="urn:microsoft.com/office/officeart/2005/8/layout/b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E287C42-CD8A-42CE-8E3E-73C352BD5920}" type="doc">
      <dgm:prSet loTypeId="urn:microsoft.com/office/officeart/2005/8/layout/bList2" loCatId="picture" qsTypeId="urn:microsoft.com/office/officeart/2005/8/quickstyle/simple1" qsCatId="simple" csTypeId="urn:microsoft.com/office/officeart/2005/8/colors/colorful5" csCatId="colorful" phldr="1"/>
      <dgm:spPr/>
    </dgm:pt>
    <dgm:pt modelId="{7A236058-1BB6-40B9-9348-7BFCF74797F7}">
      <dgm:prSet phldrT="[Text]" custT="1"/>
      <dgm:spPr>
        <a:noFill/>
        <a:ln>
          <a:noFill/>
        </a:ln>
      </dgm:spPr>
      <dgm:t>
        <a:bodyPr/>
        <a:lstStyle/>
        <a:p>
          <a:r>
            <a:rPr lang="en-US" sz="2000" dirty="0" smtClean="0">
              <a:latin typeface="+mj-lt"/>
            </a:rPr>
            <a:t> </a:t>
          </a:r>
          <a:endParaRPr lang="en-US" sz="2000" dirty="0">
            <a:latin typeface="+mj-lt"/>
          </a:endParaRPr>
        </a:p>
      </dgm:t>
    </dgm:pt>
    <dgm:pt modelId="{E137A754-910B-4A5F-944B-024BF7FEDA5B}" type="sibTrans" cxnId="{FD6DD1D8-C034-48BB-8FFA-29BD3E37E4B3}">
      <dgm:prSet/>
      <dgm:spPr/>
      <dgm:t>
        <a:bodyPr/>
        <a:lstStyle/>
        <a:p>
          <a:endParaRPr lang="en-US" sz="1050">
            <a:latin typeface="+mj-lt"/>
          </a:endParaRPr>
        </a:p>
      </dgm:t>
    </dgm:pt>
    <dgm:pt modelId="{724A6807-07F6-4EB7-8D8C-1F3642101DAC}" type="parTrans" cxnId="{FD6DD1D8-C034-48BB-8FFA-29BD3E37E4B3}">
      <dgm:prSet/>
      <dgm:spPr/>
      <dgm:t>
        <a:bodyPr/>
        <a:lstStyle/>
        <a:p>
          <a:endParaRPr lang="en-US" sz="1050">
            <a:latin typeface="+mj-lt"/>
          </a:endParaRPr>
        </a:p>
      </dgm:t>
    </dgm:pt>
    <dgm:pt modelId="{8120550C-BC87-497C-9931-B1A996EE60C0}" type="pres">
      <dgm:prSet presAssocID="{BE287C42-CD8A-42CE-8E3E-73C352BD5920}" presName="diagram" presStyleCnt="0">
        <dgm:presLayoutVars>
          <dgm:dir/>
          <dgm:animLvl val="lvl"/>
          <dgm:resizeHandles val="exact"/>
        </dgm:presLayoutVars>
      </dgm:prSet>
      <dgm:spPr/>
    </dgm:pt>
    <dgm:pt modelId="{DBB6DB41-98F6-46AA-B628-CAF983E62B48}" type="pres">
      <dgm:prSet presAssocID="{7A236058-1BB6-40B9-9348-7BFCF74797F7}" presName="compNode" presStyleCnt="0"/>
      <dgm:spPr/>
    </dgm:pt>
    <dgm:pt modelId="{A523E08F-BB9E-46F9-A45A-A55A85EE4841}" type="pres">
      <dgm:prSet presAssocID="{7A236058-1BB6-40B9-9348-7BFCF74797F7}" presName="childRect" presStyleLbl="bgAcc1" presStyleIdx="0" presStyleCnt="1">
        <dgm:presLayoutVars>
          <dgm:bulletEnabled val="1"/>
        </dgm:presLayoutVars>
      </dgm:prSet>
      <dgm:spPr>
        <a:noFill/>
        <a:ln>
          <a:noFill/>
        </a:ln>
      </dgm:spPr>
    </dgm:pt>
    <dgm:pt modelId="{8341A2DB-1040-453E-BC64-20AB0EC705B0}" type="pres">
      <dgm:prSet presAssocID="{7A236058-1BB6-40B9-9348-7BFCF74797F7}" presName="parentText" presStyleLbl="node1" presStyleIdx="0" presStyleCnt="0">
        <dgm:presLayoutVars>
          <dgm:chMax val="0"/>
          <dgm:bulletEnabled val="1"/>
        </dgm:presLayoutVars>
      </dgm:prSet>
      <dgm:spPr/>
      <dgm:t>
        <a:bodyPr/>
        <a:lstStyle/>
        <a:p>
          <a:endParaRPr lang="en-US"/>
        </a:p>
      </dgm:t>
    </dgm:pt>
    <dgm:pt modelId="{E0F6C998-5693-4BDD-9069-AF61DC425B3A}" type="pres">
      <dgm:prSet presAssocID="{7A236058-1BB6-40B9-9348-7BFCF74797F7}" presName="parentRect" presStyleLbl="alignNode1" presStyleIdx="0" presStyleCnt="1"/>
      <dgm:spPr/>
      <dgm:t>
        <a:bodyPr/>
        <a:lstStyle/>
        <a:p>
          <a:endParaRPr lang="en-US"/>
        </a:p>
      </dgm:t>
    </dgm:pt>
    <dgm:pt modelId="{B6A09970-208A-49BF-904E-B64EBDB1A8AC}" type="pres">
      <dgm:prSet presAssocID="{7A236058-1BB6-40B9-9348-7BFCF74797F7}" presName="adorn" presStyleLbl="fgAccFollowNode1" presStyleIdx="0" presStyleCnt="1" custScaleX="591251" custScaleY="591653" custLinFactX="-100000" custLinFactNeighborX="-152219" custLinFactNeighborY="37741"/>
      <dgm:spPr>
        <a:ln w="6350">
          <a:noFill/>
        </a:ln>
      </dgm:spPr>
      <dgm:t>
        <a:bodyPr/>
        <a:lstStyle/>
        <a:p>
          <a:endParaRPr lang="en-US"/>
        </a:p>
      </dgm:t>
    </dgm:pt>
  </dgm:ptLst>
  <dgm:cxnLst>
    <dgm:cxn modelId="{6E2269A1-F16D-4439-9055-3917ED9EB9C2}" type="presOf" srcId="{7A236058-1BB6-40B9-9348-7BFCF74797F7}" destId="{8341A2DB-1040-453E-BC64-20AB0EC705B0}" srcOrd="0" destOrd="0" presId="urn:microsoft.com/office/officeart/2005/8/layout/bList2"/>
    <dgm:cxn modelId="{FD6DD1D8-C034-48BB-8FFA-29BD3E37E4B3}" srcId="{BE287C42-CD8A-42CE-8E3E-73C352BD5920}" destId="{7A236058-1BB6-40B9-9348-7BFCF74797F7}" srcOrd="0" destOrd="0" parTransId="{724A6807-07F6-4EB7-8D8C-1F3642101DAC}" sibTransId="{E137A754-910B-4A5F-944B-024BF7FEDA5B}"/>
    <dgm:cxn modelId="{CD47720F-E485-47E4-A3C2-C79A45797609}" type="presOf" srcId="{BE287C42-CD8A-42CE-8E3E-73C352BD5920}" destId="{8120550C-BC87-497C-9931-B1A996EE60C0}" srcOrd="0" destOrd="0" presId="urn:microsoft.com/office/officeart/2005/8/layout/bList2"/>
    <dgm:cxn modelId="{ABE9DC47-8F52-4152-82F8-D4231058F617}" type="presOf" srcId="{7A236058-1BB6-40B9-9348-7BFCF74797F7}" destId="{E0F6C998-5693-4BDD-9069-AF61DC425B3A}" srcOrd="1" destOrd="0" presId="urn:microsoft.com/office/officeart/2005/8/layout/bList2"/>
    <dgm:cxn modelId="{500D6266-B79A-4C22-96B7-985BF1DDDF33}" type="presParOf" srcId="{8120550C-BC87-497C-9931-B1A996EE60C0}" destId="{DBB6DB41-98F6-46AA-B628-CAF983E62B48}" srcOrd="0" destOrd="0" presId="urn:microsoft.com/office/officeart/2005/8/layout/bList2"/>
    <dgm:cxn modelId="{968EC92C-22EC-46DB-ABF9-95C1B6462841}" type="presParOf" srcId="{DBB6DB41-98F6-46AA-B628-CAF983E62B48}" destId="{A523E08F-BB9E-46F9-A45A-A55A85EE4841}" srcOrd="0" destOrd="0" presId="urn:microsoft.com/office/officeart/2005/8/layout/bList2"/>
    <dgm:cxn modelId="{E8514302-7E9C-4A7D-AE46-85529DBE6318}" type="presParOf" srcId="{DBB6DB41-98F6-46AA-B628-CAF983E62B48}" destId="{8341A2DB-1040-453E-BC64-20AB0EC705B0}" srcOrd="1" destOrd="0" presId="urn:microsoft.com/office/officeart/2005/8/layout/bList2"/>
    <dgm:cxn modelId="{80B7469D-ECD6-4956-8CAF-F76157D3114A}" type="presParOf" srcId="{DBB6DB41-98F6-46AA-B628-CAF983E62B48}" destId="{E0F6C998-5693-4BDD-9069-AF61DC425B3A}" srcOrd="2" destOrd="0" presId="urn:microsoft.com/office/officeart/2005/8/layout/bList2"/>
    <dgm:cxn modelId="{9494868F-267E-41BF-9676-89AD708CE2E8}" type="presParOf" srcId="{DBB6DB41-98F6-46AA-B628-CAF983E62B48}" destId="{B6A09970-208A-49BF-904E-B64EBDB1A8AC}"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E287C42-CD8A-42CE-8E3E-73C352BD5920}" type="doc">
      <dgm:prSet loTypeId="urn:microsoft.com/office/officeart/2005/8/layout/bList2" loCatId="picture" qsTypeId="urn:microsoft.com/office/officeart/2005/8/quickstyle/simple1" qsCatId="simple" csTypeId="urn:microsoft.com/office/officeart/2005/8/colors/colorful5" csCatId="colorful" phldr="1"/>
      <dgm:spPr/>
    </dgm:pt>
    <dgm:pt modelId="{7A236058-1BB6-40B9-9348-7BFCF74797F7}">
      <dgm:prSet phldrT="[Text]" custT="1"/>
      <dgm:spPr>
        <a:noFill/>
        <a:ln>
          <a:noFill/>
        </a:ln>
      </dgm:spPr>
      <dgm:t>
        <a:bodyPr/>
        <a:lstStyle/>
        <a:p>
          <a:r>
            <a:rPr lang="en-US" sz="2000" dirty="0" smtClean="0">
              <a:latin typeface="+mj-lt"/>
            </a:rPr>
            <a:t> </a:t>
          </a:r>
          <a:endParaRPr lang="en-US" sz="2000" dirty="0">
            <a:latin typeface="+mj-lt"/>
          </a:endParaRPr>
        </a:p>
      </dgm:t>
    </dgm:pt>
    <dgm:pt modelId="{E137A754-910B-4A5F-944B-024BF7FEDA5B}" type="sibTrans" cxnId="{FD6DD1D8-C034-48BB-8FFA-29BD3E37E4B3}">
      <dgm:prSet/>
      <dgm:spPr/>
      <dgm:t>
        <a:bodyPr/>
        <a:lstStyle/>
        <a:p>
          <a:endParaRPr lang="en-US" sz="1050">
            <a:latin typeface="+mj-lt"/>
          </a:endParaRPr>
        </a:p>
      </dgm:t>
    </dgm:pt>
    <dgm:pt modelId="{724A6807-07F6-4EB7-8D8C-1F3642101DAC}" type="parTrans" cxnId="{FD6DD1D8-C034-48BB-8FFA-29BD3E37E4B3}">
      <dgm:prSet/>
      <dgm:spPr/>
      <dgm:t>
        <a:bodyPr/>
        <a:lstStyle/>
        <a:p>
          <a:endParaRPr lang="en-US" sz="1050">
            <a:latin typeface="+mj-lt"/>
          </a:endParaRPr>
        </a:p>
      </dgm:t>
    </dgm:pt>
    <dgm:pt modelId="{8120550C-BC87-497C-9931-B1A996EE60C0}" type="pres">
      <dgm:prSet presAssocID="{BE287C42-CD8A-42CE-8E3E-73C352BD5920}" presName="diagram" presStyleCnt="0">
        <dgm:presLayoutVars>
          <dgm:dir/>
          <dgm:animLvl val="lvl"/>
          <dgm:resizeHandles val="exact"/>
        </dgm:presLayoutVars>
      </dgm:prSet>
      <dgm:spPr/>
    </dgm:pt>
    <dgm:pt modelId="{DBB6DB41-98F6-46AA-B628-CAF983E62B48}" type="pres">
      <dgm:prSet presAssocID="{7A236058-1BB6-40B9-9348-7BFCF74797F7}" presName="compNode" presStyleCnt="0"/>
      <dgm:spPr/>
    </dgm:pt>
    <dgm:pt modelId="{A523E08F-BB9E-46F9-A45A-A55A85EE4841}" type="pres">
      <dgm:prSet presAssocID="{7A236058-1BB6-40B9-9348-7BFCF74797F7}" presName="childRect" presStyleLbl="bgAcc1" presStyleIdx="0" presStyleCnt="1">
        <dgm:presLayoutVars>
          <dgm:bulletEnabled val="1"/>
        </dgm:presLayoutVars>
      </dgm:prSet>
      <dgm:spPr>
        <a:noFill/>
        <a:ln>
          <a:noFill/>
        </a:ln>
      </dgm:spPr>
    </dgm:pt>
    <dgm:pt modelId="{8341A2DB-1040-453E-BC64-20AB0EC705B0}" type="pres">
      <dgm:prSet presAssocID="{7A236058-1BB6-40B9-9348-7BFCF74797F7}" presName="parentText" presStyleLbl="node1" presStyleIdx="0" presStyleCnt="0">
        <dgm:presLayoutVars>
          <dgm:chMax val="0"/>
          <dgm:bulletEnabled val="1"/>
        </dgm:presLayoutVars>
      </dgm:prSet>
      <dgm:spPr/>
      <dgm:t>
        <a:bodyPr/>
        <a:lstStyle/>
        <a:p>
          <a:endParaRPr lang="en-US"/>
        </a:p>
      </dgm:t>
    </dgm:pt>
    <dgm:pt modelId="{E0F6C998-5693-4BDD-9069-AF61DC425B3A}" type="pres">
      <dgm:prSet presAssocID="{7A236058-1BB6-40B9-9348-7BFCF74797F7}" presName="parentRect" presStyleLbl="alignNode1" presStyleIdx="0" presStyleCnt="1"/>
      <dgm:spPr/>
      <dgm:t>
        <a:bodyPr/>
        <a:lstStyle/>
        <a:p>
          <a:endParaRPr lang="en-US"/>
        </a:p>
      </dgm:t>
    </dgm:pt>
    <dgm:pt modelId="{B6A09970-208A-49BF-904E-B64EBDB1A8AC}" type="pres">
      <dgm:prSet presAssocID="{7A236058-1BB6-40B9-9348-7BFCF74797F7}" presName="adorn" presStyleLbl="fgAccFollowNode1" presStyleIdx="0" presStyleCnt="1" custScaleX="591251" custScaleY="591653" custLinFactX="-100000" custLinFactNeighborX="-152219" custLinFactNeighborY="37741"/>
      <dgm:spPr>
        <a:ln w="6350">
          <a:noFill/>
        </a:ln>
      </dgm:spPr>
      <dgm:t>
        <a:bodyPr/>
        <a:lstStyle/>
        <a:p>
          <a:endParaRPr lang="en-US"/>
        </a:p>
      </dgm:t>
    </dgm:pt>
  </dgm:ptLst>
  <dgm:cxnLst>
    <dgm:cxn modelId="{FD6DD1D8-C034-48BB-8FFA-29BD3E37E4B3}" srcId="{BE287C42-CD8A-42CE-8E3E-73C352BD5920}" destId="{7A236058-1BB6-40B9-9348-7BFCF74797F7}" srcOrd="0" destOrd="0" parTransId="{724A6807-07F6-4EB7-8D8C-1F3642101DAC}" sibTransId="{E137A754-910B-4A5F-944B-024BF7FEDA5B}"/>
    <dgm:cxn modelId="{3D228C8E-618A-4EEB-8B44-0C051A416BAE}" type="presOf" srcId="{BE287C42-CD8A-42CE-8E3E-73C352BD5920}" destId="{8120550C-BC87-497C-9931-B1A996EE60C0}" srcOrd="0" destOrd="0" presId="urn:microsoft.com/office/officeart/2005/8/layout/bList2"/>
    <dgm:cxn modelId="{48321CA3-601A-4DA6-8392-5B6C5100D1BE}" type="presOf" srcId="{7A236058-1BB6-40B9-9348-7BFCF74797F7}" destId="{8341A2DB-1040-453E-BC64-20AB0EC705B0}" srcOrd="0" destOrd="0" presId="urn:microsoft.com/office/officeart/2005/8/layout/bList2"/>
    <dgm:cxn modelId="{15D8CFA0-B173-47C6-B7A4-E82BF8BAE74C}" type="presOf" srcId="{7A236058-1BB6-40B9-9348-7BFCF74797F7}" destId="{E0F6C998-5693-4BDD-9069-AF61DC425B3A}" srcOrd="1" destOrd="0" presId="urn:microsoft.com/office/officeart/2005/8/layout/bList2"/>
    <dgm:cxn modelId="{48DB1265-57E3-4DBD-B261-72BA78618DBC}" type="presParOf" srcId="{8120550C-BC87-497C-9931-B1A996EE60C0}" destId="{DBB6DB41-98F6-46AA-B628-CAF983E62B48}" srcOrd="0" destOrd="0" presId="urn:microsoft.com/office/officeart/2005/8/layout/bList2"/>
    <dgm:cxn modelId="{201EE111-81B5-4E90-B16C-69FC37B35C0A}" type="presParOf" srcId="{DBB6DB41-98F6-46AA-B628-CAF983E62B48}" destId="{A523E08F-BB9E-46F9-A45A-A55A85EE4841}" srcOrd="0" destOrd="0" presId="urn:microsoft.com/office/officeart/2005/8/layout/bList2"/>
    <dgm:cxn modelId="{FE5CF2DF-CACB-4145-A9FD-EC028DAB31BB}" type="presParOf" srcId="{DBB6DB41-98F6-46AA-B628-CAF983E62B48}" destId="{8341A2DB-1040-453E-BC64-20AB0EC705B0}" srcOrd="1" destOrd="0" presId="urn:microsoft.com/office/officeart/2005/8/layout/bList2"/>
    <dgm:cxn modelId="{339B208B-12B0-4643-B92F-DA8874D31AEF}" type="presParOf" srcId="{DBB6DB41-98F6-46AA-B628-CAF983E62B48}" destId="{E0F6C998-5693-4BDD-9069-AF61DC425B3A}" srcOrd="2" destOrd="0" presId="urn:microsoft.com/office/officeart/2005/8/layout/bList2"/>
    <dgm:cxn modelId="{3B04BA2A-40FD-4FA7-B866-343F20195489}" type="presParOf" srcId="{DBB6DB41-98F6-46AA-B628-CAF983E62B48}" destId="{B6A09970-208A-49BF-904E-B64EBDB1A8AC}"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E287C42-CD8A-42CE-8E3E-73C352BD5920}" type="doc">
      <dgm:prSet loTypeId="urn:microsoft.com/office/officeart/2005/8/layout/bList2" loCatId="picture" qsTypeId="urn:microsoft.com/office/officeart/2005/8/quickstyle/simple1" qsCatId="simple" csTypeId="urn:microsoft.com/office/officeart/2005/8/colors/colorful5" csCatId="colorful" phldr="1"/>
      <dgm:spPr/>
    </dgm:pt>
    <dgm:pt modelId="{7A236058-1BB6-40B9-9348-7BFCF74797F7}">
      <dgm:prSet phldrT="[Text]" custT="1"/>
      <dgm:spPr>
        <a:noFill/>
        <a:ln>
          <a:noFill/>
        </a:ln>
      </dgm:spPr>
      <dgm:t>
        <a:bodyPr/>
        <a:lstStyle/>
        <a:p>
          <a:r>
            <a:rPr lang="en-US" sz="2000" dirty="0" smtClean="0">
              <a:latin typeface="+mj-lt"/>
            </a:rPr>
            <a:t> </a:t>
          </a:r>
          <a:endParaRPr lang="en-US" sz="2000" dirty="0">
            <a:latin typeface="+mj-lt"/>
          </a:endParaRPr>
        </a:p>
      </dgm:t>
    </dgm:pt>
    <dgm:pt modelId="{E137A754-910B-4A5F-944B-024BF7FEDA5B}" type="sibTrans" cxnId="{FD6DD1D8-C034-48BB-8FFA-29BD3E37E4B3}">
      <dgm:prSet/>
      <dgm:spPr/>
      <dgm:t>
        <a:bodyPr/>
        <a:lstStyle/>
        <a:p>
          <a:endParaRPr lang="en-US" sz="1050">
            <a:latin typeface="+mj-lt"/>
          </a:endParaRPr>
        </a:p>
      </dgm:t>
    </dgm:pt>
    <dgm:pt modelId="{724A6807-07F6-4EB7-8D8C-1F3642101DAC}" type="parTrans" cxnId="{FD6DD1D8-C034-48BB-8FFA-29BD3E37E4B3}">
      <dgm:prSet/>
      <dgm:spPr/>
      <dgm:t>
        <a:bodyPr/>
        <a:lstStyle/>
        <a:p>
          <a:endParaRPr lang="en-US" sz="1050">
            <a:latin typeface="+mj-lt"/>
          </a:endParaRPr>
        </a:p>
      </dgm:t>
    </dgm:pt>
    <dgm:pt modelId="{8120550C-BC87-497C-9931-B1A996EE60C0}" type="pres">
      <dgm:prSet presAssocID="{BE287C42-CD8A-42CE-8E3E-73C352BD5920}" presName="diagram" presStyleCnt="0">
        <dgm:presLayoutVars>
          <dgm:dir/>
          <dgm:animLvl val="lvl"/>
          <dgm:resizeHandles val="exact"/>
        </dgm:presLayoutVars>
      </dgm:prSet>
      <dgm:spPr/>
    </dgm:pt>
    <dgm:pt modelId="{DBB6DB41-98F6-46AA-B628-CAF983E62B48}" type="pres">
      <dgm:prSet presAssocID="{7A236058-1BB6-40B9-9348-7BFCF74797F7}" presName="compNode" presStyleCnt="0"/>
      <dgm:spPr/>
    </dgm:pt>
    <dgm:pt modelId="{A523E08F-BB9E-46F9-A45A-A55A85EE4841}" type="pres">
      <dgm:prSet presAssocID="{7A236058-1BB6-40B9-9348-7BFCF74797F7}" presName="childRect" presStyleLbl="bgAcc1" presStyleIdx="0" presStyleCnt="1">
        <dgm:presLayoutVars>
          <dgm:bulletEnabled val="1"/>
        </dgm:presLayoutVars>
      </dgm:prSet>
      <dgm:spPr>
        <a:noFill/>
        <a:ln>
          <a:noFill/>
        </a:ln>
      </dgm:spPr>
    </dgm:pt>
    <dgm:pt modelId="{8341A2DB-1040-453E-BC64-20AB0EC705B0}" type="pres">
      <dgm:prSet presAssocID="{7A236058-1BB6-40B9-9348-7BFCF74797F7}" presName="parentText" presStyleLbl="node1" presStyleIdx="0" presStyleCnt="0">
        <dgm:presLayoutVars>
          <dgm:chMax val="0"/>
          <dgm:bulletEnabled val="1"/>
        </dgm:presLayoutVars>
      </dgm:prSet>
      <dgm:spPr/>
      <dgm:t>
        <a:bodyPr/>
        <a:lstStyle/>
        <a:p>
          <a:endParaRPr lang="en-US"/>
        </a:p>
      </dgm:t>
    </dgm:pt>
    <dgm:pt modelId="{E0F6C998-5693-4BDD-9069-AF61DC425B3A}" type="pres">
      <dgm:prSet presAssocID="{7A236058-1BB6-40B9-9348-7BFCF74797F7}" presName="parentRect" presStyleLbl="alignNode1" presStyleIdx="0" presStyleCnt="1"/>
      <dgm:spPr/>
      <dgm:t>
        <a:bodyPr/>
        <a:lstStyle/>
        <a:p>
          <a:endParaRPr lang="en-US"/>
        </a:p>
      </dgm:t>
    </dgm:pt>
    <dgm:pt modelId="{B6A09970-208A-49BF-904E-B64EBDB1A8AC}" type="pres">
      <dgm:prSet presAssocID="{7A236058-1BB6-40B9-9348-7BFCF74797F7}" presName="adorn" presStyleLbl="fgAccFollowNode1" presStyleIdx="0" presStyleCnt="1" custScaleX="591251" custScaleY="591653" custLinFactX="-100000" custLinFactNeighborX="-152219" custLinFactNeighborY="37741"/>
      <dgm:spPr>
        <a:ln w="6350">
          <a:noFill/>
        </a:ln>
      </dgm:spPr>
      <dgm:t>
        <a:bodyPr/>
        <a:lstStyle/>
        <a:p>
          <a:endParaRPr lang="en-US"/>
        </a:p>
      </dgm:t>
    </dgm:pt>
  </dgm:ptLst>
  <dgm:cxnLst>
    <dgm:cxn modelId="{621B7F4B-0508-4AFE-B13E-BC22EA696069}" type="presOf" srcId="{7A236058-1BB6-40B9-9348-7BFCF74797F7}" destId="{E0F6C998-5693-4BDD-9069-AF61DC425B3A}" srcOrd="1" destOrd="0" presId="urn:microsoft.com/office/officeart/2005/8/layout/bList2"/>
    <dgm:cxn modelId="{FD6DD1D8-C034-48BB-8FFA-29BD3E37E4B3}" srcId="{BE287C42-CD8A-42CE-8E3E-73C352BD5920}" destId="{7A236058-1BB6-40B9-9348-7BFCF74797F7}" srcOrd="0" destOrd="0" parTransId="{724A6807-07F6-4EB7-8D8C-1F3642101DAC}" sibTransId="{E137A754-910B-4A5F-944B-024BF7FEDA5B}"/>
    <dgm:cxn modelId="{C698BB85-80A2-4E47-B502-49AF0ED38419}" type="presOf" srcId="{7A236058-1BB6-40B9-9348-7BFCF74797F7}" destId="{8341A2DB-1040-453E-BC64-20AB0EC705B0}" srcOrd="0" destOrd="0" presId="urn:microsoft.com/office/officeart/2005/8/layout/bList2"/>
    <dgm:cxn modelId="{5A577BF9-1415-43B5-BF16-59C497257781}" type="presOf" srcId="{BE287C42-CD8A-42CE-8E3E-73C352BD5920}" destId="{8120550C-BC87-497C-9931-B1A996EE60C0}" srcOrd="0" destOrd="0" presId="urn:microsoft.com/office/officeart/2005/8/layout/bList2"/>
    <dgm:cxn modelId="{8D2D02C6-DCD0-42A1-A36F-AE644DACDB2A}" type="presParOf" srcId="{8120550C-BC87-497C-9931-B1A996EE60C0}" destId="{DBB6DB41-98F6-46AA-B628-CAF983E62B48}" srcOrd="0" destOrd="0" presId="urn:microsoft.com/office/officeart/2005/8/layout/bList2"/>
    <dgm:cxn modelId="{4D21BAFF-A449-4CCD-BA8E-C66D1B6E8398}" type="presParOf" srcId="{DBB6DB41-98F6-46AA-B628-CAF983E62B48}" destId="{A523E08F-BB9E-46F9-A45A-A55A85EE4841}" srcOrd="0" destOrd="0" presId="urn:microsoft.com/office/officeart/2005/8/layout/bList2"/>
    <dgm:cxn modelId="{F09B9C9A-41CE-4DF7-8744-057B16D5C691}" type="presParOf" srcId="{DBB6DB41-98F6-46AA-B628-CAF983E62B48}" destId="{8341A2DB-1040-453E-BC64-20AB0EC705B0}" srcOrd="1" destOrd="0" presId="urn:microsoft.com/office/officeart/2005/8/layout/bList2"/>
    <dgm:cxn modelId="{E0B2C030-9208-4D39-882E-E3BABDE538E9}" type="presParOf" srcId="{DBB6DB41-98F6-46AA-B628-CAF983E62B48}" destId="{E0F6C998-5693-4BDD-9069-AF61DC425B3A}" srcOrd="2" destOrd="0" presId="urn:microsoft.com/office/officeart/2005/8/layout/bList2"/>
    <dgm:cxn modelId="{C3BBF33B-B112-47A1-9BAB-FA78A9998D58}" type="presParOf" srcId="{DBB6DB41-98F6-46AA-B628-CAF983E62B48}" destId="{B6A09970-208A-49BF-904E-B64EBDB1A8AC}"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E287C42-CD8A-42CE-8E3E-73C352BD5920}" type="doc">
      <dgm:prSet loTypeId="urn:microsoft.com/office/officeart/2005/8/layout/bList2" loCatId="picture" qsTypeId="urn:microsoft.com/office/officeart/2005/8/quickstyle/simple1" qsCatId="simple" csTypeId="urn:microsoft.com/office/officeart/2005/8/colors/colorful5" csCatId="colorful" phldr="1"/>
      <dgm:spPr/>
    </dgm:pt>
    <dgm:pt modelId="{7A236058-1BB6-40B9-9348-7BFCF74797F7}">
      <dgm:prSet phldrT="[Text]" custT="1"/>
      <dgm:spPr>
        <a:noFill/>
        <a:ln>
          <a:noFill/>
        </a:ln>
      </dgm:spPr>
      <dgm:t>
        <a:bodyPr/>
        <a:lstStyle/>
        <a:p>
          <a:r>
            <a:rPr lang="en-US" sz="2000" dirty="0" smtClean="0">
              <a:latin typeface="+mj-lt"/>
            </a:rPr>
            <a:t> </a:t>
          </a:r>
          <a:endParaRPr lang="en-US" sz="2000" dirty="0">
            <a:latin typeface="+mj-lt"/>
          </a:endParaRPr>
        </a:p>
      </dgm:t>
    </dgm:pt>
    <dgm:pt modelId="{E137A754-910B-4A5F-944B-024BF7FEDA5B}" type="sibTrans" cxnId="{FD6DD1D8-C034-48BB-8FFA-29BD3E37E4B3}">
      <dgm:prSet/>
      <dgm:spPr/>
      <dgm:t>
        <a:bodyPr/>
        <a:lstStyle/>
        <a:p>
          <a:endParaRPr lang="en-US" sz="1050">
            <a:latin typeface="+mj-lt"/>
          </a:endParaRPr>
        </a:p>
      </dgm:t>
    </dgm:pt>
    <dgm:pt modelId="{724A6807-07F6-4EB7-8D8C-1F3642101DAC}" type="parTrans" cxnId="{FD6DD1D8-C034-48BB-8FFA-29BD3E37E4B3}">
      <dgm:prSet/>
      <dgm:spPr/>
      <dgm:t>
        <a:bodyPr/>
        <a:lstStyle/>
        <a:p>
          <a:endParaRPr lang="en-US" sz="1050">
            <a:latin typeface="+mj-lt"/>
          </a:endParaRPr>
        </a:p>
      </dgm:t>
    </dgm:pt>
    <dgm:pt modelId="{8120550C-BC87-497C-9931-B1A996EE60C0}" type="pres">
      <dgm:prSet presAssocID="{BE287C42-CD8A-42CE-8E3E-73C352BD5920}" presName="diagram" presStyleCnt="0">
        <dgm:presLayoutVars>
          <dgm:dir/>
          <dgm:animLvl val="lvl"/>
          <dgm:resizeHandles val="exact"/>
        </dgm:presLayoutVars>
      </dgm:prSet>
      <dgm:spPr/>
    </dgm:pt>
    <dgm:pt modelId="{DBB6DB41-98F6-46AA-B628-CAF983E62B48}" type="pres">
      <dgm:prSet presAssocID="{7A236058-1BB6-40B9-9348-7BFCF74797F7}" presName="compNode" presStyleCnt="0"/>
      <dgm:spPr/>
    </dgm:pt>
    <dgm:pt modelId="{A523E08F-BB9E-46F9-A45A-A55A85EE4841}" type="pres">
      <dgm:prSet presAssocID="{7A236058-1BB6-40B9-9348-7BFCF74797F7}" presName="childRect" presStyleLbl="bgAcc1" presStyleIdx="0" presStyleCnt="1">
        <dgm:presLayoutVars>
          <dgm:bulletEnabled val="1"/>
        </dgm:presLayoutVars>
      </dgm:prSet>
      <dgm:spPr>
        <a:noFill/>
        <a:ln>
          <a:noFill/>
        </a:ln>
      </dgm:spPr>
    </dgm:pt>
    <dgm:pt modelId="{8341A2DB-1040-453E-BC64-20AB0EC705B0}" type="pres">
      <dgm:prSet presAssocID="{7A236058-1BB6-40B9-9348-7BFCF74797F7}" presName="parentText" presStyleLbl="node1" presStyleIdx="0" presStyleCnt="0">
        <dgm:presLayoutVars>
          <dgm:chMax val="0"/>
          <dgm:bulletEnabled val="1"/>
        </dgm:presLayoutVars>
      </dgm:prSet>
      <dgm:spPr/>
      <dgm:t>
        <a:bodyPr/>
        <a:lstStyle/>
        <a:p>
          <a:endParaRPr lang="en-US"/>
        </a:p>
      </dgm:t>
    </dgm:pt>
    <dgm:pt modelId="{E0F6C998-5693-4BDD-9069-AF61DC425B3A}" type="pres">
      <dgm:prSet presAssocID="{7A236058-1BB6-40B9-9348-7BFCF74797F7}" presName="parentRect" presStyleLbl="alignNode1" presStyleIdx="0" presStyleCnt="1"/>
      <dgm:spPr/>
      <dgm:t>
        <a:bodyPr/>
        <a:lstStyle/>
        <a:p>
          <a:endParaRPr lang="en-US"/>
        </a:p>
      </dgm:t>
    </dgm:pt>
    <dgm:pt modelId="{B6A09970-208A-49BF-904E-B64EBDB1A8AC}" type="pres">
      <dgm:prSet presAssocID="{7A236058-1BB6-40B9-9348-7BFCF74797F7}" presName="adorn" presStyleLbl="fgAccFollowNode1" presStyleIdx="0" presStyleCnt="1" custScaleX="591251" custScaleY="591653" custLinFactX="-100000" custLinFactNeighborX="-152219" custLinFactNeighborY="37741"/>
      <dgm:spPr>
        <a:ln w="6350">
          <a:noFill/>
        </a:ln>
      </dgm:spPr>
      <dgm:t>
        <a:bodyPr/>
        <a:lstStyle/>
        <a:p>
          <a:endParaRPr lang="en-US"/>
        </a:p>
      </dgm:t>
    </dgm:pt>
  </dgm:ptLst>
  <dgm:cxnLst>
    <dgm:cxn modelId="{FD6DD1D8-C034-48BB-8FFA-29BD3E37E4B3}" srcId="{BE287C42-CD8A-42CE-8E3E-73C352BD5920}" destId="{7A236058-1BB6-40B9-9348-7BFCF74797F7}" srcOrd="0" destOrd="0" parTransId="{724A6807-07F6-4EB7-8D8C-1F3642101DAC}" sibTransId="{E137A754-910B-4A5F-944B-024BF7FEDA5B}"/>
    <dgm:cxn modelId="{684F7954-DDF1-43CD-AD42-4E42306EB444}" type="presOf" srcId="{7A236058-1BB6-40B9-9348-7BFCF74797F7}" destId="{E0F6C998-5693-4BDD-9069-AF61DC425B3A}" srcOrd="1" destOrd="0" presId="urn:microsoft.com/office/officeart/2005/8/layout/bList2"/>
    <dgm:cxn modelId="{E53C9E65-8A46-4231-AF78-969AC981A61F}" type="presOf" srcId="{BE287C42-CD8A-42CE-8E3E-73C352BD5920}" destId="{8120550C-BC87-497C-9931-B1A996EE60C0}" srcOrd="0" destOrd="0" presId="urn:microsoft.com/office/officeart/2005/8/layout/bList2"/>
    <dgm:cxn modelId="{AA703062-1462-4256-BCEC-BFF493D6CD9A}" type="presOf" srcId="{7A236058-1BB6-40B9-9348-7BFCF74797F7}" destId="{8341A2DB-1040-453E-BC64-20AB0EC705B0}" srcOrd="0" destOrd="0" presId="urn:microsoft.com/office/officeart/2005/8/layout/bList2"/>
    <dgm:cxn modelId="{ABC936FE-7F86-4581-AD78-9DD4CBBB8B01}" type="presParOf" srcId="{8120550C-BC87-497C-9931-B1A996EE60C0}" destId="{DBB6DB41-98F6-46AA-B628-CAF983E62B48}" srcOrd="0" destOrd="0" presId="urn:microsoft.com/office/officeart/2005/8/layout/bList2"/>
    <dgm:cxn modelId="{85C27787-6EF4-4DB0-90DE-CE32729FFD66}" type="presParOf" srcId="{DBB6DB41-98F6-46AA-B628-CAF983E62B48}" destId="{A523E08F-BB9E-46F9-A45A-A55A85EE4841}" srcOrd="0" destOrd="0" presId="urn:microsoft.com/office/officeart/2005/8/layout/bList2"/>
    <dgm:cxn modelId="{818BB8CE-C6D2-4A3D-83AF-54B9AD5C80F4}" type="presParOf" srcId="{DBB6DB41-98F6-46AA-B628-CAF983E62B48}" destId="{8341A2DB-1040-453E-BC64-20AB0EC705B0}" srcOrd="1" destOrd="0" presId="urn:microsoft.com/office/officeart/2005/8/layout/bList2"/>
    <dgm:cxn modelId="{BFC9BFD0-26E5-4DA0-8EDE-781947E7977B}" type="presParOf" srcId="{DBB6DB41-98F6-46AA-B628-CAF983E62B48}" destId="{E0F6C998-5693-4BDD-9069-AF61DC425B3A}" srcOrd="2" destOrd="0" presId="urn:microsoft.com/office/officeart/2005/8/layout/bList2"/>
    <dgm:cxn modelId="{2A62060F-2B13-44AD-A900-A4A067BEE2FD}" type="presParOf" srcId="{DBB6DB41-98F6-46AA-B628-CAF983E62B48}" destId="{B6A09970-208A-49BF-904E-B64EBDB1A8AC}"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E287C42-CD8A-42CE-8E3E-73C352BD5920}" type="doc">
      <dgm:prSet loTypeId="urn:microsoft.com/office/officeart/2005/8/layout/bList2" loCatId="picture" qsTypeId="urn:microsoft.com/office/officeart/2005/8/quickstyle/simple1" qsCatId="simple" csTypeId="urn:microsoft.com/office/officeart/2005/8/colors/colorful5" csCatId="colorful" phldr="1"/>
      <dgm:spPr/>
    </dgm:pt>
    <dgm:pt modelId="{7A236058-1BB6-40B9-9348-7BFCF74797F7}">
      <dgm:prSet phldrT="[Text]" custT="1"/>
      <dgm:spPr>
        <a:noFill/>
        <a:ln>
          <a:noFill/>
        </a:ln>
      </dgm:spPr>
      <dgm:t>
        <a:bodyPr/>
        <a:lstStyle/>
        <a:p>
          <a:r>
            <a:rPr lang="en-US" sz="2000" dirty="0" smtClean="0">
              <a:latin typeface="+mj-lt"/>
            </a:rPr>
            <a:t> </a:t>
          </a:r>
          <a:endParaRPr lang="en-US" sz="2000" dirty="0">
            <a:latin typeface="+mj-lt"/>
          </a:endParaRPr>
        </a:p>
      </dgm:t>
    </dgm:pt>
    <dgm:pt modelId="{E137A754-910B-4A5F-944B-024BF7FEDA5B}" type="sibTrans" cxnId="{FD6DD1D8-C034-48BB-8FFA-29BD3E37E4B3}">
      <dgm:prSet/>
      <dgm:spPr/>
      <dgm:t>
        <a:bodyPr/>
        <a:lstStyle/>
        <a:p>
          <a:endParaRPr lang="en-US" sz="1050">
            <a:latin typeface="+mj-lt"/>
          </a:endParaRPr>
        </a:p>
      </dgm:t>
    </dgm:pt>
    <dgm:pt modelId="{724A6807-07F6-4EB7-8D8C-1F3642101DAC}" type="parTrans" cxnId="{FD6DD1D8-C034-48BB-8FFA-29BD3E37E4B3}">
      <dgm:prSet/>
      <dgm:spPr/>
      <dgm:t>
        <a:bodyPr/>
        <a:lstStyle/>
        <a:p>
          <a:endParaRPr lang="en-US" sz="1050">
            <a:latin typeface="+mj-lt"/>
          </a:endParaRPr>
        </a:p>
      </dgm:t>
    </dgm:pt>
    <dgm:pt modelId="{8120550C-BC87-497C-9931-B1A996EE60C0}" type="pres">
      <dgm:prSet presAssocID="{BE287C42-CD8A-42CE-8E3E-73C352BD5920}" presName="diagram" presStyleCnt="0">
        <dgm:presLayoutVars>
          <dgm:dir/>
          <dgm:animLvl val="lvl"/>
          <dgm:resizeHandles val="exact"/>
        </dgm:presLayoutVars>
      </dgm:prSet>
      <dgm:spPr/>
    </dgm:pt>
    <dgm:pt modelId="{DBB6DB41-98F6-46AA-B628-CAF983E62B48}" type="pres">
      <dgm:prSet presAssocID="{7A236058-1BB6-40B9-9348-7BFCF74797F7}" presName="compNode" presStyleCnt="0"/>
      <dgm:spPr/>
    </dgm:pt>
    <dgm:pt modelId="{A523E08F-BB9E-46F9-A45A-A55A85EE4841}" type="pres">
      <dgm:prSet presAssocID="{7A236058-1BB6-40B9-9348-7BFCF74797F7}" presName="childRect" presStyleLbl="bgAcc1" presStyleIdx="0" presStyleCnt="1">
        <dgm:presLayoutVars>
          <dgm:bulletEnabled val="1"/>
        </dgm:presLayoutVars>
      </dgm:prSet>
      <dgm:spPr>
        <a:noFill/>
        <a:ln>
          <a:noFill/>
        </a:ln>
      </dgm:spPr>
    </dgm:pt>
    <dgm:pt modelId="{8341A2DB-1040-453E-BC64-20AB0EC705B0}" type="pres">
      <dgm:prSet presAssocID="{7A236058-1BB6-40B9-9348-7BFCF74797F7}" presName="parentText" presStyleLbl="node1" presStyleIdx="0" presStyleCnt="0">
        <dgm:presLayoutVars>
          <dgm:chMax val="0"/>
          <dgm:bulletEnabled val="1"/>
        </dgm:presLayoutVars>
      </dgm:prSet>
      <dgm:spPr/>
      <dgm:t>
        <a:bodyPr/>
        <a:lstStyle/>
        <a:p>
          <a:endParaRPr lang="en-US"/>
        </a:p>
      </dgm:t>
    </dgm:pt>
    <dgm:pt modelId="{E0F6C998-5693-4BDD-9069-AF61DC425B3A}" type="pres">
      <dgm:prSet presAssocID="{7A236058-1BB6-40B9-9348-7BFCF74797F7}" presName="parentRect" presStyleLbl="alignNode1" presStyleIdx="0" presStyleCnt="1"/>
      <dgm:spPr/>
      <dgm:t>
        <a:bodyPr/>
        <a:lstStyle/>
        <a:p>
          <a:endParaRPr lang="en-US"/>
        </a:p>
      </dgm:t>
    </dgm:pt>
    <dgm:pt modelId="{B6A09970-208A-49BF-904E-B64EBDB1A8AC}" type="pres">
      <dgm:prSet presAssocID="{7A236058-1BB6-40B9-9348-7BFCF74797F7}" presName="adorn" presStyleLbl="fgAccFollowNode1" presStyleIdx="0" presStyleCnt="1" custScaleX="591251" custScaleY="591653" custLinFactX="-100000" custLinFactNeighborX="-152219" custLinFactNeighborY="37741"/>
      <dgm:spPr>
        <a:ln w="6350">
          <a:noFill/>
        </a:ln>
      </dgm:spPr>
      <dgm:t>
        <a:bodyPr/>
        <a:lstStyle/>
        <a:p>
          <a:endParaRPr lang="en-US"/>
        </a:p>
      </dgm:t>
    </dgm:pt>
  </dgm:ptLst>
  <dgm:cxnLst>
    <dgm:cxn modelId="{70EA5845-EC61-4282-B344-0A26294DA66A}" type="presOf" srcId="{7A236058-1BB6-40B9-9348-7BFCF74797F7}" destId="{8341A2DB-1040-453E-BC64-20AB0EC705B0}" srcOrd="0" destOrd="0" presId="urn:microsoft.com/office/officeart/2005/8/layout/bList2"/>
    <dgm:cxn modelId="{FD6DD1D8-C034-48BB-8FFA-29BD3E37E4B3}" srcId="{BE287C42-CD8A-42CE-8E3E-73C352BD5920}" destId="{7A236058-1BB6-40B9-9348-7BFCF74797F7}" srcOrd="0" destOrd="0" parTransId="{724A6807-07F6-4EB7-8D8C-1F3642101DAC}" sibTransId="{E137A754-910B-4A5F-944B-024BF7FEDA5B}"/>
    <dgm:cxn modelId="{250BAFD3-E58A-467C-9DCA-53DEEA54C1CA}" type="presOf" srcId="{BE287C42-CD8A-42CE-8E3E-73C352BD5920}" destId="{8120550C-BC87-497C-9931-B1A996EE60C0}" srcOrd="0" destOrd="0" presId="urn:microsoft.com/office/officeart/2005/8/layout/bList2"/>
    <dgm:cxn modelId="{3DB1E2D4-5AF8-4A27-AD91-C838B578A1AE}" type="presOf" srcId="{7A236058-1BB6-40B9-9348-7BFCF74797F7}" destId="{E0F6C998-5693-4BDD-9069-AF61DC425B3A}" srcOrd="1" destOrd="0" presId="urn:microsoft.com/office/officeart/2005/8/layout/bList2"/>
    <dgm:cxn modelId="{5EC43E0F-1585-4E8F-8DC7-04AE99AB3516}" type="presParOf" srcId="{8120550C-BC87-497C-9931-B1A996EE60C0}" destId="{DBB6DB41-98F6-46AA-B628-CAF983E62B48}" srcOrd="0" destOrd="0" presId="urn:microsoft.com/office/officeart/2005/8/layout/bList2"/>
    <dgm:cxn modelId="{52DF0317-206F-4872-A82B-DA8E3C5454C8}" type="presParOf" srcId="{DBB6DB41-98F6-46AA-B628-CAF983E62B48}" destId="{A523E08F-BB9E-46F9-A45A-A55A85EE4841}" srcOrd="0" destOrd="0" presId="urn:microsoft.com/office/officeart/2005/8/layout/bList2"/>
    <dgm:cxn modelId="{1BABAC81-9B73-47F2-954E-D05CBE465F9D}" type="presParOf" srcId="{DBB6DB41-98F6-46AA-B628-CAF983E62B48}" destId="{8341A2DB-1040-453E-BC64-20AB0EC705B0}" srcOrd="1" destOrd="0" presId="urn:microsoft.com/office/officeart/2005/8/layout/bList2"/>
    <dgm:cxn modelId="{E7EB012F-3768-4164-BF0A-FC7AEE720C2C}" type="presParOf" srcId="{DBB6DB41-98F6-46AA-B628-CAF983E62B48}" destId="{E0F6C998-5693-4BDD-9069-AF61DC425B3A}" srcOrd="2" destOrd="0" presId="urn:microsoft.com/office/officeart/2005/8/layout/bList2"/>
    <dgm:cxn modelId="{0178682C-05EC-4164-9B96-5B3139C6DA29}" type="presParOf" srcId="{DBB6DB41-98F6-46AA-B628-CAF983E62B48}" destId="{B6A09970-208A-49BF-904E-B64EBDB1A8AC}"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287C42-CD8A-42CE-8E3E-73C352BD5920}" type="doc">
      <dgm:prSet loTypeId="urn:microsoft.com/office/officeart/2005/8/layout/bList2" loCatId="picture" qsTypeId="urn:microsoft.com/office/officeart/2005/8/quickstyle/simple1" qsCatId="simple" csTypeId="urn:microsoft.com/office/officeart/2005/8/colors/colorful5" csCatId="colorful" phldr="1"/>
      <dgm:spPr/>
    </dgm:pt>
    <dgm:pt modelId="{7A236058-1BB6-40B9-9348-7BFCF74797F7}">
      <dgm:prSet phldrT="[Text]" custT="1"/>
      <dgm:spPr>
        <a:noFill/>
        <a:ln>
          <a:noFill/>
        </a:ln>
      </dgm:spPr>
      <dgm:t>
        <a:bodyPr/>
        <a:lstStyle/>
        <a:p>
          <a:r>
            <a:rPr lang="en-US" sz="2000" dirty="0" smtClean="0">
              <a:latin typeface="+mj-lt"/>
            </a:rPr>
            <a:t> </a:t>
          </a:r>
          <a:endParaRPr lang="en-US" sz="2000" dirty="0">
            <a:latin typeface="+mj-lt"/>
          </a:endParaRPr>
        </a:p>
      </dgm:t>
    </dgm:pt>
    <dgm:pt modelId="{E137A754-910B-4A5F-944B-024BF7FEDA5B}" type="sibTrans" cxnId="{FD6DD1D8-C034-48BB-8FFA-29BD3E37E4B3}">
      <dgm:prSet/>
      <dgm:spPr/>
      <dgm:t>
        <a:bodyPr/>
        <a:lstStyle/>
        <a:p>
          <a:endParaRPr lang="en-US" sz="1050">
            <a:latin typeface="+mj-lt"/>
          </a:endParaRPr>
        </a:p>
      </dgm:t>
    </dgm:pt>
    <dgm:pt modelId="{724A6807-07F6-4EB7-8D8C-1F3642101DAC}" type="parTrans" cxnId="{FD6DD1D8-C034-48BB-8FFA-29BD3E37E4B3}">
      <dgm:prSet/>
      <dgm:spPr/>
      <dgm:t>
        <a:bodyPr/>
        <a:lstStyle/>
        <a:p>
          <a:endParaRPr lang="en-US" sz="1050">
            <a:latin typeface="+mj-lt"/>
          </a:endParaRPr>
        </a:p>
      </dgm:t>
    </dgm:pt>
    <dgm:pt modelId="{8120550C-BC87-497C-9931-B1A996EE60C0}" type="pres">
      <dgm:prSet presAssocID="{BE287C42-CD8A-42CE-8E3E-73C352BD5920}" presName="diagram" presStyleCnt="0">
        <dgm:presLayoutVars>
          <dgm:dir/>
          <dgm:animLvl val="lvl"/>
          <dgm:resizeHandles val="exact"/>
        </dgm:presLayoutVars>
      </dgm:prSet>
      <dgm:spPr/>
    </dgm:pt>
    <dgm:pt modelId="{DBB6DB41-98F6-46AA-B628-CAF983E62B48}" type="pres">
      <dgm:prSet presAssocID="{7A236058-1BB6-40B9-9348-7BFCF74797F7}" presName="compNode" presStyleCnt="0"/>
      <dgm:spPr/>
    </dgm:pt>
    <dgm:pt modelId="{A523E08F-BB9E-46F9-A45A-A55A85EE4841}" type="pres">
      <dgm:prSet presAssocID="{7A236058-1BB6-40B9-9348-7BFCF74797F7}" presName="childRect" presStyleLbl="bgAcc1" presStyleIdx="0" presStyleCnt="1">
        <dgm:presLayoutVars>
          <dgm:bulletEnabled val="1"/>
        </dgm:presLayoutVars>
      </dgm:prSet>
      <dgm:spPr>
        <a:noFill/>
        <a:ln>
          <a:noFill/>
        </a:ln>
      </dgm:spPr>
    </dgm:pt>
    <dgm:pt modelId="{8341A2DB-1040-453E-BC64-20AB0EC705B0}" type="pres">
      <dgm:prSet presAssocID="{7A236058-1BB6-40B9-9348-7BFCF74797F7}" presName="parentText" presStyleLbl="node1" presStyleIdx="0" presStyleCnt="0">
        <dgm:presLayoutVars>
          <dgm:chMax val="0"/>
          <dgm:bulletEnabled val="1"/>
        </dgm:presLayoutVars>
      </dgm:prSet>
      <dgm:spPr/>
      <dgm:t>
        <a:bodyPr/>
        <a:lstStyle/>
        <a:p>
          <a:endParaRPr lang="en-US"/>
        </a:p>
      </dgm:t>
    </dgm:pt>
    <dgm:pt modelId="{E0F6C998-5693-4BDD-9069-AF61DC425B3A}" type="pres">
      <dgm:prSet presAssocID="{7A236058-1BB6-40B9-9348-7BFCF74797F7}" presName="parentRect" presStyleLbl="alignNode1" presStyleIdx="0" presStyleCnt="1"/>
      <dgm:spPr/>
      <dgm:t>
        <a:bodyPr/>
        <a:lstStyle/>
        <a:p>
          <a:endParaRPr lang="en-US"/>
        </a:p>
      </dgm:t>
    </dgm:pt>
    <dgm:pt modelId="{B6A09970-208A-49BF-904E-B64EBDB1A8AC}" type="pres">
      <dgm:prSet presAssocID="{7A236058-1BB6-40B9-9348-7BFCF74797F7}" presName="adorn" presStyleLbl="fgAccFollowNode1" presStyleIdx="0" presStyleCnt="1" custScaleX="591251" custScaleY="591653" custLinFactNeighborX="27684" custLinFactNeighborY="-180"/>
      <dgm:spPr>
        <a:ln w="19050">
          <a:solidFill>
            <a:srgbClr val="28B78D"/>
          </a:solidFill>
        </a:ln>
      </dgm:spPr>
      <dgm:t>
        <a:bodyPr/>
        <a:lstStyle/>
        <a:p>
          <a:endParaRPr lang="en-US"/>
        </a:p>
      </dgm:t>
    </dgm:pt>
  </dgm:ptLst>
  <dgm:cxnLst>
    <dgm:cxn modelId="{FD6DD1D8-C034-48BB-8FFA-29BD3E37E4B3}" srcId="{BE287C42-CD8A-42CE-8E3E-73C352BD5920}" destId="{7A236058-1BB6-40B9-9348-7BFCF74797F7}" srcOrd="0" destOrd="0" parTransId="{724A6807-07F6-4EB7-8D8C-1F3642101DAC}" sibTransId="{E137A754-910B-4A5F-944B-024BF7FEDA5B}"/>
    <dgm:cxn modelId="{F010015C-1243-46E2-805C-9F97B08240C6}" type="presOf" srcId="{BE287C42-CD8A-42CE-8E3E-73C352BD5920}" destId="{8120550C-BC87-497C-9931-B1A996EE60C0}" srcOrd="0" destOrd="0" presId="urn:microsoft.com/office/officeart/2005/8/layout/bList2"/>
    <dgm:cxn modelId="{83FFFD5E-15F7-4D11-8E9C-CDA351B8BCC1}" type="presOf" srcId="{7A236058-1BB6-40B9-9348-7BFCF74797F7}" destId="{8341A2DB-1040-453E-BC64-20AB0EC705B0}" srcOrd="0" destOrd="0" presId="urn:microsoft.com/office/officeart/2005/8/layout/bList2"/>
    <dgm:cxn modelId="{E50B5898-631F-4485-BD72-618AE98F6F73}" type="presOf" srcId="{7A236058-1BB6-40B9-9348-7BFCF74797F7}" destId="{E0F6C998-5693-4BDD-9069-AF61DC425B3A}" srcOrd="1" destOrd="0" presId="urn:microsoft.com/office/officeart/2005/8/layout/bList2"/>
    <dgm:cxn modelId="{0FB09696-AF03-4659-988C-78159892C644}" type="presParOf" srcId="{8120550C-BC87-497C-9931-B1A996EE60C0}" destId="{DBB6DB41-98F6-46AA-B628-CAF983E62B48}" srcOrd="0" destOrd="0" presId="urn:microsoft.com/office/officeart/2005/8/layout/bList2"/>
    <dgm:cxn modelId="{AEF8097B-1D48-4D87-95F7-DAE5B211D73E}" type="presParOf" srcId="{DBB6DB41-98F6-46AA-B628-CAF983E62B48}" destId="{A523E08F-BB9E-46F9-A45A-A55A85EE4841}" srcOrd="0" destOrd="0" presId="urn:microsoft.com/office/officeart/2005/8/layout/bList2"/>
    <dgm:cxn modelId="{FED223AF-F8CA-47AA-953A-CF2C477B8A83}" type="presParOf" srcId="{DBB6DB41-98F6-46AA-B628-CAF983E62B48}" destId="{8341A2DB-1040-453E-BC64-20AB0EC705B0}" srcOrd="1" destOrd="0" presId="urn:microsoft.com/office/officeart/2005/8/layout/bList2"/>
    <dgm:cxn modelId="{CCB19E07-7145-428B-A79C-FAFB2DE4CFD3}" type="presParOf" srcId="{DBB6DB41-98F6-46AA-B628-CAF983E62B48}" destId="{E0F6C998-5693-4BDD-9069-AF61DC425B3A}" srcOrd="2" destOrd="0" presId="urn:microsoft.com/office/officeart/2005/8/layout/bList2"/>
    <dgm:cxn modelId="{729D47F1-DBD5-4516-A007-5DC2C7F58745}" type="presParOf" srcId="{DBB6DB41-98F6-46AA-B628-CAF983E62B48}" destId="{B6A09970-208A-49BF-904E-B64EBDB1A8AC}" srcOrd="3" destOrd="0" presId="urn:microsoft.com/office/officeart/2005/8/layout/b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E287C42-CD8A-42CE-8E3E-73C352BD5920}" type="doc">
      <dgm:prSet loTypeId="urn:microsoft.com/office/officeart/2005/8/layout/bList2" loCatId="picture" qsTypeId="urn:microsoft.com/office/officeart/2005/8/quickstyle/simple1" qsCatId="simple" csTypeId="urn:microsoft.com/office/officeart/2005/8/colors/colorful5" csCatId="colorful" phldr="1"/>
      <dgm:spPr/>
    </dgm:pt>
    <dgm:pt modelId="{7A236058-1BB6-40B9-9348-7BFCF74797F7}">
      <dgm:prSet phldrT="[Text]" custT="1"/>
      <dgm:spPr>
        <a:noFill/>
        <a:ln>
          <a:noFill/>
        </a:ln>
      </dgm:spPr>
      <dgm:t>
        <a:bodyPr/>
        <a:lstStyle/>
        <a:p>
          <a:r>
            <a:rPr lang="en-US" sz="2000" dirty="0" smtClean="0">
              <a:latin typeface="+mj-lt"/>
            </a:rPr>
            <a:t> </a:t>
          </a:r>
          <a:endParaRPr lang="en-US" sz="2000" dirty="0">
            <a:latin typeface="+mj-lt"/>
          </a:endParaRPr>
        </a:p>
      </dgm:t>
    </dgm:pt>
    <dgm:pt modelId="{E137A754-910B-4A5F-944B-024BF7FEDA5B}" type="sibTrans" cxnId="{FD6DD1D8-C034-48BB-8FFA-29BD3E37E4B3}">
      <dgm:prSet/>
      <dgm:spPr/>
      <dgm:t>
        <a:bodyPr/>
        <a:lstStyle/>
        <a:p>
          <a:endParaRPr lang="en-US" sz="1050">
            <a:latin typeface="+mj-lt"/>
          </a:endParaRPr>
        </a:p>
      </dgm:t>
    </dgm:pt>
    <dgm:pt modelId="{724A6807-07F6-4EB7-8D8C-1F3642101DAC}" type="parTrans" cxnId="{FD6DD1D8-C034-48BB-8FFA-29BD3E37E4B3}">
      <dgm:prSet/>
      <dgm:spPr/>
      <dgm:t>
        <a:bodyPr/>
        <a:lstStyle/>
        <a:p>
          <a:endParaRPr lang="en-US" sz="1050">
            <a:latin typeface="+mj-lt"/>
          </a:endParaRPr>
        </a:p>
      </dgm:t>
    </dgm:pt>
    <dgm:pt modelId="{8120550C-BC87-497C-9931-B1A996EE60C0}" type="pres">
      <dgm:prSet presAssocID="{BE287C42-CD8A-42CE-8E3E-73C352BD5920}" presName="diagram" presStyleCnt="0">
        <dgm:presLayoutVars>
          <dgm:dir/>
          <dgm:animLvl val="lvl"/>
          <dgm:resizeHandles val="exact"/>
        </dgm:presLayoutVars>
      </dgm:prSet>
      <dgm:spPr/>
    </dgm:pt>
    <dgm:pt modelId="{DBB6DB41-98F6-46AA-B628-CAF983E62B48}" type="pres">
      <dgm:prSet presAssocID="{7A236058-1BB6-40B9-9348-7BFCF74797F7}" presName="compNode" presStyleCnt="0"/>
      <dgm:spPr/>
    </dgm:pt>
    <dgm:pt modelId="{A523E08F-BB9E-46F9-A45A-A55A85EE4841}" type="pres">
      <dgm:prSet presAssocID="{7A236058-1BB6-40B9-9348-7BFCF74797F7}" presName="childRect" presStyleLbl="bgAcc1" presStyleIdx="0" presStyleCnt="1">
        <dgm:presLayoutVars>
          <dgm:bulletEnabled val="1"/>
        </dgm:presLayoutVars>
      </dgm:prSet>
      <dgm:spPr>
        <a:noFill/>
        <a:ln>
          <a:noFill/>
        </a:ln>
      </dgm:spPr>
    </dgm:pt>
    <dgm:pt modelId="{8341A2DB-1040-453E-BC64-20AB0EC705B0}" type="pres">
      <dgm:prSet presAssocID="{7A236058-1BB6-40B9-9348-7BFCF74797F7}" presName="parentText" presStyleLbl="node1" presStyleIdx="0" presStyleCnt="0">
        <dgm:presLayoutVars>
          <dgm:chMax val="0"/>
          <dgm:bulletEnabled val="1"/>
        </dgm:presLayoutVars>
      </dgm:prSet>
      <dgm:spPr/>
      <dgm:t>
        <a:bodyPr/>
        <a:lstStyle/>
        <a:p>
          <a:endParaRPr lang="en-US"/>
        </a:p>
      </dgm:t>
    </dgm:pt>
    <dgm:pt modelId="{E0F6C998-5693-4BDD-9069-AF61DC425B3A}" type="pres">
      <dgm:prSet presAssocID="{7A236058-1BB6-40B9-9348-7BFCF74797F7}" presName="parentRect" presStyleLbl="alignNode1" presStyleIdx="0" presStyleCnt="1"/>
      <dgm:spPr/>
      <dgm:t>
        <a:bodyPr/>
        <a:lstStyle/>
        <a:p>
          <a:endParaRPr lang="en-US"/>
        </a:p>
      </dgm:t>
    </dgm:pt>
    <dgm:pt modelId="{B6A09970-208A-49BF-904E-B64EBDB1A8AC}" type="pres">
      <dgm:prSet presAssocID="{7A236058-1BB6-40B9-9348-7BFCF74797F7}" presName="adorn" presStyleLbl="fgAccFollowNode1" presStyleIdx="0" presStyleCnt="1" custScaleX="591251" custScaleY="591653" custLinFactX="-100000" custLinFactNeighborX="-152219" custLinFactNeighborY="37741"/>
      <dgm:spPr>
        <a:ln w="6350">
          <a:noFill/>
        </a:ln>
      </dgm:spPr>
      <dgm:t>
        <a:bodyPr/>
        <a:lstStyle/>
        <a:p>
          <a:endParaRPr lang="en-US"/>
        </a:p>
      </dgm:t>
    </dgm:pt>
  </dgm:ptLst>
  <dgm:cxnLst>
    <dgm:cxn modelId="{F0CBFC7D-05E4-48D8-B869-C6F1B558521F}" type="presOf" srcId="{7A236058-1BB6-40B9-9348-7BFCF74797F7}" destId="{8341A2DB-1040-453E-BC64-20AB0EC705B0}" srcOrd="0" destOrd="0" presId="urn:microsoft.com/office/officeart/2005/8/layout/bList2"/>
    <dgm:cxn modelId="{D5168B40-68A7-4E81-94C4-1441E610A78C}" type="presOf" srcId="{7A236058-1BB6-40B9-9348-7BFCF74797F7}" destId="{E0F6C998-5693-4BDD-9069-AF61DC425B3A}" srcOrd="1" destOrd="0" presId="urn:microsoft.com/office/officeart/2005/8/layout/bList2"/>
    <dgm:cxn modelId="{FD6DD1D8-C034-48BB-8FFA-29BD3E37E4B3}" srcId="{BE287C42-CD8A-42CE-8E3E-73C352BD5920}" destId="{7A236058-1BB6-40B9-9348-7BFCF74797F7}" srcOrd="0" destOrd="0" parTransId="{724A6807-07F6-4EB7-8D8C-1F3642101DAC}" sibTransId="{E137A754-910B-4A5F-944B-024BF7FEDA5B}"/>
    <dgm:cxn modelId="{80E3651C-B177-4AC7-AA9C-D651C6B08651}" type="presOf" srcId="{BE287C42-CD8A-42CE-8E3E-73C352BD5920}" destId="{8120550C-BC87-497C-9931-B1A996EE60C0}" srcOrd="0" destOrd="0" presId="urn:microsoft.com/office/officeart/2005/8/layout/bList2"/>
    <dgm:cxn modelId="{7BDD2CD0-6B6B-45A7-9ED0-046E813D4D5D}" type="presParOf" srcId="{8120550C-BC87-497C-9931-B1A996EE60C0}" destId="{DBB6DB41-98F6-46AA-B628-CAF983E62B48}" srcOrd="0" destOrd="0" presId="urn:microsoft.com/office/officeart/2005/8/layout/bList2"/>
    <dgm:cxn modelId="{80F1FD05-3158-4764-BF7D-E0401882DDFE}" type="presParOf" srcId="{DBB6DB41-98F6-46AA-B628-CAF983E62B48}" destId="{A523E08F-BB9E-46F9-A45A-A55A85EE4841}" srcOrd="0" destOrd="0" presId="urn:microsoft.com/office/officeart/2005/8/layout/bList2"/>
    <dgm:cxn modelId="{D96DAB18-D2C2-4FCC-B35F-4DF11A65CD7A}" type="presParOf" srcId="{DBB6DB41-98F6-46AA-B628-CAF983E62B48}" destId="{8341A2DB-1040-453E-BC64-20AB0EC705B0}" srcOrd="1" destOrd="0" presId="urn:microsoft.com/office/officeart/2005/8/layout/bList2"/>
    <dgm:cxn modelId="{E366BDB1-B721-464A-8F4D-F42122B92A8B}" type="presParOf" srcId="{DBB6DB41-98F6-46AA-B628-CAF983E62B48}" destId="{E0F6C998-5693-4BDD-9069-AF61DC425B3A}" srcOrd="2" destOrd="0" presId="urn:microsoft.com/office/officeart/2005/8/layout/bList2"/>
    <dgm:cxn modelId="{561E98D1-4B1A-485C-8A68-7F478C9605AF}" type="presParOf" srcId="{DBB6DB41-98F6-46AA-B628-CAF983E62B48}" destId="{B6A09970-208A-49BF-904E-B64EBDB1A8AC}"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287C42-CD8A-42CE-8E3E-73C352BD5920}" type="doc">
      <dgm:prSet loTypeId="urn:microsoft.com/office/officeart/2005/8/layout/bList2" loCatId="picture" qsTypeId="urn:microsoft.com/office/officeart/2005/8/quickstyle/simple1" qsCatId="simple" csTypeId="urn:microsoft.com/office/officeart/2005/8/colors/colorful5" csCatId="colorful" phldr="1"/>
      <dgm:spPr/>
    </dgm:pt>
    <dgm:pt modelId="{7A236058-1BB6-40B9-9348-7BFCF74797F7}">
      <dgm:prSet phldrT="[Text]" custT="1"/>
      <dgm:spPr>
        <a:noFill/>
        <a:ln>
          <a:noFill/>
        </a:ln>
      </dgm:spPr>
      <dgm:t>
        <a:bodyPr/>
        <a:lstStyle/>
        <a:p>
          <a:r>
            <a:rPr lang="en-US" sz="2000" dirty="0" smtClean="0">
              <a:latin typeface="+mj-lt"/>
            </a:rPr>
            <a:t> </a:t>
          </a:r>
          <a:endParaRPr lang="en-US" sz="2000" dirty="0">
            <a:latin typeface="+mj-lt"/>
          </a:endParaRPr>
        </a:p>
      </dgm:t>
    </dgm:pt>
    <dgm:pt modelId="{E137A754-910B-4A5F-944B-024BF7FEDA5B}" type="sibTrans" cxnId="{FD6DD1D8-C034-48BB-8FFA-29BD3E37E4B3}">
      <dgm:prSet/>
      <dgm:spPr/>
      <dgm:t>
        <a:bodyPr/>
        <a:lstStyle/>
        <a:p>
          <a:endParaRPr lang="en-US" sz="1050">
            <a:latin typeface="+mj-lt"/>
          </a:endParaRPr>
        </a:p>
      </dgm:t>
    </dgm:pt>
    <dgm:pt modelId="{724A6807-07F6-4EB7-8D8C-1F3642101DAC}" type="parTrans" cxnId="{FD6DD1D8-C034-48BB-8FFA-29BD3E37E4B3}">
      <dgm:prSet/>
      <dgm:spPr/>
      <dgm:t>
        <a:bodyPr/>
        <a:lstStyle/>
        <a:p>
          <a:endParaRPr lang="en-US" sz="1050">
            <a:latin typeface="+mj-lt"/>
          </a:endParaRPr>
        </a:p>
      </dgm:t>
    </dgm:pt>
    <dgm:pt modelId="{8120550C-BC87-497C-9931-B1A996EE60C0}" type="pres">
      <dgm:prSet presAssocID="{BE287C42-CD8A-42CE-8E3E-73C352BD5920}" presName="diagram" presStyleCnt="0">
        <dgm:presLayoutVars>
          <dgm:dir/>
          <dgm:animLvl val="lvl"/>
          <dgm:resizeHandles val="exact"/>
        </dgm:presLayoutVars>
      </dgm:prSet>
      <dgm:spPr/>
    </dgm:pt>
    <dgm:pt modelId="{DBB6DB41-98F6-46AA-B628-CAF983E62B48}" type="pres">
      <dgm:prSet presAssocID="{7A236058-1BB6-40B9-9348-7BFCF74797F7}" presName="compNode" presStyleCnt="0"/>
      <dgm:spPr/>
    </dgm:pt>
    <dgm:pt modelId="{A523E08F-BB9E-46F9-A45A-A55A85EE4841}" type="pres">
      <dgm:prSet presAssocID="{7A236058-1BB6-40B9-9348-7BFCF74797F7}" presName="childRect" presStyleLbl="bgAcc1" presStyleIdx="0" presStyleCnt="1">
        <dgm:presLayoutVars>
          <dgm:bulletEnabled val="1"/>
        </dgm:presLayoutVars>
      </dgm:prSet>
      <dgm:spPr>
        <a:noFill/>
        <a:ln>
          <a:noFill/>
        </a:ln>
      </dgm:spPr>
    </dgm:pt>
    <dgm:pt modelId="{8341A2DB-1040-453E-BC64-20AB0EC705B0}" type="pres">
      <dgm:prSet presAssocID="{7A236058-1BB6-40B9-9348-7BFCF74797F7}" presName="parentText" presStyleLbl="node1" presStyleIdx="0" presStyleCnt="0">
        <dgm:presLayoutVars>
          <dgm:chMax val="0"/>
          <dgm:bulletEnabled val="1"/>
        </dgm:presLayoutVars>
      </dgm:prSet>
      <dgm:spPr/>
      <dgm:t>
        <a:bodyPr/>
        <a:lstStyle/>
        <a:p>
          <a:endParaRPr lang="en-US"/>
        </a:p>
      </dgm:t>
    </dgm:pt>
    <dgm:pt modelId="{E0F6C998-5693-4BDD-9069-AF61DC425B3A}" type="pres">
      <dgm:prSet presAssocID="{7A236058-1BB6-40B9-9348-7BFCF74797F7}" presName="parentRect" presStyleLbl="alignNode1" presStyleIdx="0" presStyleCnt="1"/>
      <dgm:spPr/>
      <dgm:t>
        <a:bodyPr/>
        <a:lstStyle/>
        <a:p>
          <a:endParaRPr lang="en-US"/>
        </a:p>
      </dgm:t>
    </dgm:pt>
    <dgm:pt modelId="{B6A09970-208A-49BF-904E-B64EBDB1A8AC}" type="pres">
      <dgm:prSet presAssocID="{7A236058-1BB6-40B9-9348-7BFCF74797F7}" presName="adorn" presStyleLbl="fgAccFollowNode1" presStyleIdx="0" presStyleCnt="1" custScaleX="591251" custScaleY="591653" custLinFactNeighborX="27684" custLinFactNeighborY="-180"/>
      <dgm:spPr>
        <a:ln w="19050">
          <a:solidFill>
            <a:srgbClr val="28B78D"/>
          </a:solidFill>
        </a:ln>
      </dgm:spPr>
      <dgm:t>
        <a:bodyPr/>
        <a:lstStyle/>
        <a:p>
          <a:endParaRPr lang="en-US"/>
        </a:p>
      </dgm:t>
    </dgm:pt>
  </dgm:ptLst>
  <dgm:cxnLst>
    <dgm:cxn modelId="{5A80933E-2F9F-4C55-B393-841530AF66D2}" type="presOf" srcId="{7A236058-1BB6-40B9-9348-7BFCF74797F7}" destId="{E0F6C998-5693-4BDD-9069-AF61DC425B3A}" srcOrd="1" destOrd="0" presId="urn:microsoft.com/office/officeart/2005/8/layout/bList2"/>
    <dgm:cxn modelId="{FD6DD1D8-C034-48BB-8FFA-29BD3E37E4B3}" srcId="{BE287C42-CD8A-42CE-8E3E-73C352BD5920}" destId="{7A236058-1BB6-40B9-9348-7BFCF74797F7}" srcOrd="0" destOrd="0" parTransId="{724A6807-07F6-4EB7-8D8C-1F3642101DAC}" sibTransId="{E137A754-910B-4A5F-944B-024BF7FEDA5B}"/>
    <dgm:cxn modelId="{B5A61A81-753E-4D53-B485-1ED05D28D0E2}" type="presOf" srcId="{BE287C42-CD8A-42CE-8E3E-73C352BD5920}" destId="{8120550C-BC87-497C-9931-B1A996EE60C0}" srcOrd="0" destOrd="0" presId="urn:microsoft.com/office/officeart/2005/8/layout/bList2"/>
    <dgm:cxn modelId="{24E2D7D4-9C26-4349-A46C-923BD7AFA361}" type="presOf" srcId="{7A236058-1BB6-40B9-9348-7BFCF74797F7}" destId="{8341A2DB-1040-453E-BC64-20AB0EC705B0}" srcOrd="0" destOrd="0" presId="urn:microsoft.com/office/officeart/2005/8/layout/bList2"/>
    <dgm:cxn modelId="{0623AD48-683E-45DD-9A6A-3C70CC054628}" type="presParOf" srcId="{8120550C-BC87-497C-9931-B1A996EE60C0}" destId="{DBB6DB41-98F6-46AA-B628-CAF983E62B48}" srcOrd="0" destOrd="0" presId="urn:microsoft.com/office/officeart/2005/8/layout/bList2"/>
    <dgm:cxn modelId="{DFD397D7-7213-42FD-9AE3-71ED09A58515}" type="presParOf" srcId="{DBB6DB41-98F6-46AA-B628-CAF983E62B48}" destId="{A523E08F-BB9E-46F9-A45A-A55A85EE4841}" srcOrd="0" destOrd="0" presId="urn:microsoft.com/office/officeart/2005/8/layout/bList2"/>
    <dgm:cxn modelId="{AB48C5A7-6E20-4F18-B72B-0C47D6C8B6E0}" type="presParOf" srcId="{DBB6DB41-98F6-46AA-B628-CAF983E62B48}" destId="{8341A2DB-1040-453E-BC64-20AB0EC705B0}" srcOrd="1" destOrd="0" presId="urn:microsoft.com/office/officeart/2005/8/layout/bList2"/>
    <dgm:cxn modelId="{196DCCB0-AE9E-4AE4-B24E-FCF99CB694C0}" type="presParOf" srcId="{DBB6DB41-98F6-46AA-B628-CAF983E62B48}" destId="{E0F6C998-5693-4BDD-9069-AF61DC425B3A}" srcOrd="2" destOrd="0" presId="urn:microsoft.com/office/officeart/2005/8/layout/bList2"/>
    <dgm:cxn modelId="{D956DD06-D7E5-44EF-9BB8-4E4B72A374BB}" type="presParOf" srcId="{DBB6DB41-98F6-46AA-B628-CAF983E62B48}" destId="{B6A09970-208A-49BF-904E-B64EBDB1A8AC}" srcOrd="3" destOrd="0" presId="urn:microsoft.com/office/officeart/2005/8/layout/b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287C42-CD8A-42CE-8E3E-73C352BD5920}" type="doc">
      <dgm:prSet loTypeId="urn:microsoft.com/office/officeart/2005/8/layout/bList2" loCatId="picture" qsTypeId="urn:microsoft.com/office/officeart/2005/8/quickstyle/simple1" qsCatId="simple" csTypeId="urn:microsoft.com/office/officeart/2005/8/colors/colorful5" csCatId="colorful" phldr="1"/>
      <dgm:spPr/>
    </dgm:pt>
    <dgm:pt modelId="{7A236058-1BB6-40B9-9348-7BFCF74797F7}">
      <dgm:prSet phldrT="[Text]" custT="1"/>
      <dgm:spPr>
        <a:noFill/>
        <a:ln>
          <a:noFill/>
        </a:ln>
      </dgm:spPr>
      <dgm:t>
        <a:bodyPr/>
        <a:lstStyle/>
        <a:p>
          <a:r>
            <a:rPr lang="en-US" sz="2000" dirty="0" smtClean="0">
              <a:latin typeface="+mj-lt"/>
            </a:rPr>
            <a:t> </a:t>
          </a:r>
          <a:endParaRPr lang="en-US" sz="2000" dirty="0">
            <a:latin typeface="+mj-lt"/>
          </a:endParaRPr>
        </a:p>
      </dgm:t>
    </dgm:pt>
    <dgm:pt modelId="{E137A754-910B-4A5F-944B-024BF7FEDA5B}" type="sibTrans" cxnId="{FD6DD1D8-C034-48BB-8FFA-29BD3E37E4B3}">
      <dgm:prSet/>
      <dgm:spPr/>
      <dgm:t>
        <a:bodyPr/>
        <a:lstStyle/>
        <a:p>
          <a:endParaRPr lang="en-US" sz="1050">
            <a:latin typeface="+mj-lt"/>
          </a:endParaRPr>
        </a:p>
      </dgm:t>
    </dgm:pt>
    <dgm:pt modelId="{724A6807-07F6-4EB7-8D8C-1F3642101DAC}" type="parTrans" cxnId="{FD6DD1D8-C034-48BB-8FFA-29BD3E37E4B3}">
      <dgm:prSet/>
      <dgm:spPr/>
      <dgm:t>
        <a:bodyPr/>
        <a:lstStyle/>
        <a:p>
          <a:endParaRPr lang="en-US" sz="1050">
            <a:latin typeface="+mj-lt"/>
          </a:endParaRPr>
        </a:p>
      </dgm:t>
    </dgm:pt>
    <dgm:pt modelId="{8120550C-BC87-497C-9931-B1A996EE60C0}" type="pres">
      <dgm:prSet presAssocID="{BE287C42-CD8A-42CE-8E3E-73C352BD5920}" presName="diagram" presStyleCnt="0">
        <dgm:presLayoutVars>
          <dgm:dir/>
          <dgm:animLvl val="lvl"/>
          <dgm:resizeHandles val="exact"/>
        </dgm:presLayoutVars>
      </dgm:prSet>
      <dgm:spPr/>
    </dgm:pt>
    <dgm:pt modelId="{DBB6DB41-98F6-46AA-B628-CAF983E62B48}" type="pres">
      <dgm:prSet presAssocID="{7A236058-1BB6-40B9-9348-7BFCF74797F7}" presName="compNode" presStyleCnt="0"/>
      <dgm:spPr/>
    </dgm:pt>
    <dgm:pt modelId="{A523E08F-BB9E-46F9-A45A-A55A85EE4841}" type="pres">
      <dgm:prSet presAssocID="{7A236058-1BB6-40B9-9348-7BFCF74797F7}" presName="childRect" presStyleLbl="bgAcc1" presStyleIdx="0" presStyleCnt="1">
        <dgm:presLayoutVars>
          <dgm:bulletEnabled val="1"/>
        </dgm:presLayoutVars>
      </dgm:prSet>
      <dgm:spPr>
        <a:noFill/>
        <a:ln>
          <a:noFill/>
        </a:ln>
      </dgm:spPr>
    </dgm:pt>
    <dgm:pt modelId="{8341A2DB-1040-453E-BC64-20AB0EC705B0}" type="pres">
      <dgm:prSet presAssocID="{7A236058-1BB6-40B9-9348-7BFCF74797F7}" presName="parentText" presStyleLbl="node1" presStyleIdx="0" presStyleCnt="0">
        <dgm:presLayoutVars>
          <dgm:chMax val="0"/>
          <dgm:bulletEnabled val="1"/>
        </dgm:presLayoutVars>
      </dgm:prSet>
      <dgm:spPr/>
      <dgm:t>
        <a:bodyPr/>
        <a:lstStyle/>
        <a:p>
          <a:endParaRPr lang="en-US"/>
        </a:p>
      </dgm:t>
    </dgm:pt>
    <dgm:pt modelId="{E0F6C998-5693-4BDD-9069-AF61DC425B3A}" type="pres">
      <dgm:prSet presAssocID="{7A236058-1BB6-40B9-9348-7BFCF74797F7}" presName="parentRect" presStyleLbl="alignNode1" presStyleIdx="0" presStyleCnt="1"/>
      <dgm:spPr/>
      <dgm:t>
        <a:bodyPr/>
        <a:lstStyle/>
        <a:p>
          <a:endParaRPr lang="en-US"/>
        </a:p>
      </dgm:t>
    </dgm:pt>
    <dgm:pt modelId="{B6A09970-208A-49BF-904E-B64EBDB1A8AC}" type="pres">
      <dgm:prSet presAssocID="{7A236058-1BB6-40B9-9348-7BFCF74797F7}" presName="adorn" presStyleLbl="fgAccFollowNode1" presStyleIdx="0" presStyleCnt="1" custScaleX="591251" custScaleY="591653" custLinFactNeighborX="27684" custLinFactNeighborY="-180"/>
      <dgm:spPr>
        <a:ln w="19050">
          <a:solidFill>
            <a:srgbClr val="28B78D"/>
          </a:solidFill>
        </a:ln>
      </dgm:spPr>
      <dgm:t>
        <a:bodyPr/>
        <a:lstStyle/>
        <a:p>
          <a:endParaRPr lang="en-US"/>
        </a:p>
      </dgm:t>
    </dgm:pt>
  </dgm:ptLst>
  <dgm:cxnLst>
    <dgm:cxn modelId="{60943712-0016-4FD7-BD6E-1FF203C34AF2}" type="presOf" srcId="{BE287C42-CD8A-42CE-8E3E-73C352BD5920}" destId="{8120550C-BC87-497C-9931-B1A996EE60C0}" srcOrd="0" destOrd="0" presId="urn:microsoft.com/office/officeart/2005/8/layout/bList2"/>
    <dgm:cxn modelId="{FD6DD1D8-C034-48BB-8FFA-29BD3E37E4B3}" srcId="{BE287C42-CD8A-42CE-8E3E-73C352BD5920}" destId="{7A236058-1BB6-40B9-9348-7BFCF74797F7}" srcOrd="0" destOrd="0" parTransId="{724A6807-07F6-4EB7-8D8C-1F3642101DAC}" sibTransId="{E137A754-910B-4A5F-944B-024BF7FEDA5B}"/>
    <dgm:cxn modelId="{E12BB16A-4051-4385-8972-C6C32224C6A4}" type="presOf" srcId="{7A236058-1BB6-40B9-9348-7BFCF74797F7}" destId="{E0F6C998-5693-4BDD-9069-AF61DC425B3A}" srcOrd="1" destOrd="0" presId="urn:microsoft.com/office/officeart/2005/8/layout/bList2"/>
    <dgm:cxn modelId="{3D9E5E95-C582-473C-9625-8BC3B90F6DB3}" type="presOf" srcId="{7A236058-1BB6-40B9-9348-7BFCF74797F7}" destId="{8341A2DB-1040-453E-BC64-20AB0EC705B0}" srcOrd="0" destOrd="0" presId="urn:microsoft.com/office/officeart/2005/8/layout/bList2"/>
    <dgm:cxn modelId="{8783DE5F-CDF7-45EF-85E0-8BA737C2C32F}" type="presParOf" srcId="{8120550C-BC87-497C-9931-B1A996EE60C0}" destId="{DBB6DB41-98F6-46AA-B628-CAF983E62B48}" srcOrd="0" destOrd="0" presId="urn:microsoft.com/office/officeart/2005/8/layout/bList2"/>
    <dgm:cxn modelId="{95653128-17ED-4D70-929E-E75AE53BD55D}" type="presParOf" srcId="{DBB6DB41-98F6-46AA-B628-CAF983E62B48}" destId="{A523E08F-BB9E-46F9-A45A-A55A85EE4841}" srcOrd="0" destOrd="0" presId="urn:microsoft.com/office/officeart/2005/8/layout/bList2"/>
    <dgm:cxn modelId="{9E0B2986-A195-473B-AD7E-153CE1CBA733}" type="presParOf" srcId="{DBB6DB41-98F6-46AA-B628-CAF983E62B48}" destId="{8341A2DB-1040-453E-BC64-20AB0EC705B0}" srcOrd="1" destOrd="0" presId="urn:microsoft.com/office/officeart/2005/8/layout/bList2"/>
    <dgm:cxn modelId="{19897F91-3040-45E0-A91E-704EB2F21699}" type="presParOf" srcId="{DBB6DB41-98F6-46AA-B628-CAF983E62B48}" destId="{E0F6C998-5693-4BDD-9069-AF61DC425B3A}" srcOrd="2" destOrd="0" presId="urn:microsoft.com/office/officeart/2005/8/layout/bList2"/>
    <dgm:cxn modelId="{E1DD84F6-57D0-4E4A-9957-5894D42AC1FF}" type="presParOf" srcId="{DBB6DB41-98F6-46AA-B628-CAF983E62B48}" destId="{B6A09970-208A-49BF-904E-B64EBDB1A8AC}" srcOrd="3" destOrd="0" presId="urn:microsoft.com/office/officeart/2005/8/layout/b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287C42-CD8A-42CE-8E3E-73C352BD5920}" type="doc">
      <dgm:prSet loTypeId="urn:microsoft.com/office/officeart/2005/8/layout/bList2" loCatId="picture" qsTypeId="urn:microsoft.com/office/officeart/2005/8/quickstyle/simple1" qsCatId="simple" csTypeId="urn:microsoft.com/office/officeart/2005/8/colors/colorful5" csCatId="colorful" phldr="1"/>
      <dgm:spPr/>
    </dgm:pt>
    <dgm:pt modelId="{7A236058-1BB6-40B9-9348-7BFCF74797F7}">
      <dgm:prSet phldrT="[Text]" custT="1"/>
      <dgm:spPr>
        <a:noFill/>
        <a:ln>
          <a:noFill/>
        </a:ln>
      </dgm:spPr>
      <dgm:t>
        <a:bodyPr/>
        <a:lstStyle/>
        <a:p>
          <a:r>
            <a:rPr lang="en-US" sz="2000" dirty="0" smtClean="0">
              <a:latin typeface="+mj-lt"/>
            </a:rPr>
            <a:t> </a:t>
          </a:r>
          <a:endParaRPr lang="en-US" sz="2000" dirty="0">
            <a:latin typeface="+mj-lt"/>
          </a:endParaRPr>
        </a:p>
      </dgm:t>
    </dgm:pt>
    <dgm:pt modelId="{E137A754-910B-4A5F-944B-024BF7FEDA5B}" type="sibTrans" cxnId="{FD6DD1D8-C034-48BB-8FFA-29BD3E37E4B3}">
      <dgm:prSet/>
      <dgm:spPr/>
      <dgm:t>
        <a:bodyPr/>
        <a:lstStyle/>
        <a:p>
          <a:endParaRPr lang="en-US" sz="1050">
            <a:latin typeface="+mj-lt"/>
          </a:endParaRPr>
        </a:p>
      </dgm:t>
    </dgm:pt>
    <dgm:pt modelId="{724A6807-07F6-4EB7-8D8C-1F3642101DAC}" type="parTrans" cxnId="{FD6DD1D8-C034-48BB-8FFA-29BD3E37E4B3}">
      <dgm:prSet/>
      <dgm:spPr/>
      <dgm:t>
        <a:bodyPr/>
        <a:lstStyle/>
        <a:p>
          <a:endParaRPr lang="en-US" sz="1050">
            <a:latin typeface="+mj-lt"/>
          </a:endParaRPr>
        </a:p>
      </dgm:t>
    </dgm:pt>
    <dgm:pt modelId="{8120550C-BC87-497C-9931-B1A996EE60C0}" type="pres">
      <dgm:prSet presAssocID="{BE287C42-CD8A-42CE-8E3E-73C352BD5920}" presName="diagram" presStyleCnt="0">
        <dgm:presLayoutVars>
          <dgm:dir/>
          <dgm:animLvl val="lvl"/>
          <dgm:resizeHandles val="exact"/>
        </dgm:presLayoutVars>
      </dgm:prSet>
      <dgm:spPr/>
    </dgm:pt>
    <dgm:pt modelId="{DBB6DB41-98F6-46AA-B628-CAF983E62B48}" type="pres">
      <dgm:prSet presAssocID="{7A236058-1BB6-40B9-9348-7BFCF74797F7}" presName="compNode" presStyleCnt="0"/>
      <dgm:spPr/>
    </dgm:pt>
    <dgm:pt modelId="{A523E08F-BB9E-46F9-A45A-A55A85EE4841}" type="pres">
      <dgm:prSet presAssocID="{7A236058-1BB6-40B9-9348-7BFCF74797F7}" presName="childRect" presStyleLbl="bgAcc1" presStyleIdx="0" presStyleCnt="1">
        <dgm:presLayoutVars>
          <dgm:bulletEnabled val="1"/>
        </dgm:presLayoutVars>
      </dgm:prSet>
      <dgm:spPr>
        <a:noFill/>
        <a:ln>
          <a:noFill/>
        </a:ln>
      </dgm:spPr>
    </dgm:pt>
    <dgm:pt modelId="{8341A2DB-1040-453E-BC64-20AB0EC705B0}" type="pres">
      <dgm:prSet presAssocID="{7A236058-1BB6-40B9-9348-7BFCF74797F7}" presName="parentText" presStyleLbl="node1" presStyleIdx="0" presStyleCnt="0">
        <dgm:presLayoutVars>
          <dgm:chMax val="0"/>
          <dgm:bulletEnabled val="1"/>
        </dgm:presLayoutVars>
      </dgm:prSet>
      <dgm:spPr/>
      <dgm:t>
        <a:bodyPr/>
        <a:lstStyle/>
        <a:p>
          <a:endParaRPr lang="en-US"/>
        </a:p>
      </dgm:t>
    </dgm:pt>
    <dgm:pt modelId="{E0F6C998-5693-4BDD-9069-AF61DC425B3A}" type="pres">
      <dgm:prSet presAssocID="{7A236058-1BB6-40B9-9348-7BFCF74797F7}" presName="parentRect" presStyleLbl="alignNode1" presStyleIdx="0" presStyleCnt="1"/>
      <dgm:spPr/>
      <dgm:t>
        <a:bodyPr/>
        <a:lstStyle/>
        <a:p>
          <a:endParaRPr lang="en-US"/>
        </a:p>
      </dgm:t>
    </dgm:pt>
    <dgm:pt modelId="{B6A09970-208A-49BF-904E-B64EBDB1A8AC}" type="pres">
      <dgm:prSet presAssocID="{7A236058-1BB6-40B9-9348-7BFCF74797F7}" presName="adorn" presStyleLbl="fgAccFollowNode1" presStyleIdx="0" presStyleCnt="1" custScaleX="591251" custScaleY="591653" custLinFactX="-100000" custLinFactNeighborX="-152219" custLinFactNeighborY="37741"/>
      <dgm:spPr>
        <a:ln w="6350">
          <a:noFill/>
        </a:ln>
      </dgm:spPr>
      <dgm:t>
        <a:bodyPr/>
        <a:lstStyle/>
        <a:p>
          <a:endParaRPr lang="en-US"/>
        </a:p>
      </dgm:t>
    </dgm:pt>
  </dgm:ptLst>
  <dgm:cxnLst>
    <dgm:cxn modelId="{70183125-776E-4B8F-B421-F987DB42648B}" type="presOf" srcId="{BE287C42-CD8A-42CE-8E3E-73C352BD5920}" destId="{8120550C-BC87-497C-9931-B1A996EE60C0}" srcOrd="0" destOrd="0" presId="urn:microsoft.com/office/officeart/2005/8/layout/bList2"/>
    <dgm:cxn modelId="{FD6DD1D8-C034-48BB-8FFA-29BD3E37E4B3}" srcId="{BE287C42-CD8A-42CE-8E3E-73C352BD5920}" destId="{7A236058-1BB6-40B9-9348-7BFCF74797F7}" srcOrd="0" destOrd="0" parTransId="{724A6807-07F6-4EB7-8D8C-1F3642101DAC}" sibTransId="{E137A754-910B-4A5F-944B-024BF7FEDA5B}"/>
    <dgm:cxn modelId="{F52716CB-CB3B-40CF-868C-CF5BDA75AB38}" type="presOf" srcId="{7A236058-1BB6-40B9-9348-7BFCF74797F7}" destId="{E0F6C998-5693-4BDD-9069-AF61DC425B3A}" srcOrd="1" destOrd="0" presId="urn:microsoft.com/office/officeart/2005/8/layout/bList2"/>
    <dgm:cxn modelId="{718E9B3C-2181-41C7-A6AB-F904F248D92F}" type="presOf" srcId="{7A236058-1BB6-40B9-9348-7BFCF74797F7}" destId="{8341A2DB-1040-453E-BC64-20AB0EC705B0}" srcOrd="0" destOrd="0" presId="urn:microsoft.com/office/officeart/2005/8/layout/bList2"/>
    <dgm:cxn modelId="{1F710BCA-5F04-470B-8D07-00C2979122C1}" type="presParOf" srcId="{8120550C-BC87-497C-9931-B1A996EE60C0}" destId="{DBB6DB41-98F6-46AA-B628-CAF983E62B48}" srcOrd="0" destOrd="0" presId="urn:microsoft.com/office/officeart/2005/8/layout/bList2"/>
    <dgm:cxn modelId="{8EF7BBED-BECC-406A-B976-D3A75DA8E5EA}" type="presParOf" srcId="{DBB6DB41-98F6-46AA-B628-CAF983E62B48}" destId="{A523E08F-BB9E-46F9-A45A-A55A85EE4841}" srcOrd="0" destOrd="0" presId="urn:microsoft.com/office/officeart/2005/8/layout/bList2"/>
    <dgm:cxn modelId="{19EB0684-B2C1-4720-967B-BF6C6A20A06D}" type="presParOf" srcId="{DBB6DB41-98F6-46AA-B628-CAF983E62B48}" destId="{8341A2DB-1040-453E-BC64-20AB0EC705B0}" srcOrd="1" destOrd="0" presId="urn:microsoft.com/office/officeart/2005/8/layout/bList2"/>
    <dgm:cxn modelId="{1F087F2B-DFBB-40B7-9802-5336DE370441}" type="presParOf" srcId="{DBB6DB41-98F6-46AA-B628-CAF983E62B48}" destId="{E0F6C998-5693-4BDD-9069-AF61DC425B3A}" srcOrd="2" destOrd="0" presId="urn:microsoft.com/office/officeart/2005/8/layout/bList2"/>
    <dgm:cxn modelId="{E2375424-D6E7-4FCB-A56D-68D0A29B4F6F}" type="presParOf" srcId="{DBB6DB41-98F6-46AA-B628-CAF983E62B48}" destId="{B6A09970-208A-49BF-904E-B64EBDB1A8AC}" srcOrd="3" destOrd="0" presId="urn:microsoft.com/office/officeart/2005/8/layout/bList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287C42-CD8A-42CE-8E3E-73C352BD5920}" type="doc">
      <dgm:prSet loTypeId="urn:microsoft.com/office/officeart/2005/8/layout/bList2" loCatId="picture" qsTypeId="urn:microsoft.com/office/officeart/2005/8/quickstyle/simple1" qsCatId="simple" csTypeId="urn:microsoft.com/office/officeart/2005/8/colors/colorful5" csCatId="colorful" phldr="1"/>
      <dgm:spPr/>
    </dgm:pt>
    <dgm:pt modelId="{7A236058-1BB6-40B9-9348-7BFCF74797F7}">
      <dgm:prSet phldrT="[Text]" custT="1"/>
      <dgm:spPr>
        <a:noFill/>
        <a:ln>
          <a:noFill/>
        </a:ln>
      </dgm:spPr>
      <dgm:t>
        <a:bodyPr/>
        <a:lstStyle/>
        <a:p>
          <a:r>
            <a:rPr lang="en-US" sz="2000" dirty="0" smtClean="0">
              <a:latin typeface="+mj-lt"/>
            </a:rPr>
            <a:t> </a:t>
          </a:r>
          <a:endParaRPr lang="en-US" sz="2000" dirty="0">
            <a:latin typeface="+mj-lt"/>
          </a:endParaRPr>
        </a:p>
      </dgm:t>
    </dgm:pt>
    <dgm:pt modelId="{E137A754-910B-4A5F-944B-024BF7FEDA5B}" type="sibTrans" cxnId="{FD6DD1D8-C034-48BB-8FFA-29BD3E37E4B3}">
      <dgm:prSet/>
      <dgm:spPr/>
      <dgm:t>
        <a:bodyPr/>
        <a:lstStyle/>
        <a:p>
          <a:endParaRPr lang="en-US" sz="1050">
            <a:latin typeface="+mj-lt"/>
          </a:endParaRPr>
        </a:p>
      </dgm:t>
    </dgm:pt>
    <dgm:pt modelId="{724A6807-07F6-4EB7-8D8C-1F3642101DAC}" type="parTrans" cxnId="{FD6DD1D8-C034-48BB-8FFA-29BD3E37E4B3}">
      <dgm:prSet/>
      <dgm:spPr/>
      <dgm:t>
        <a:bodyPr/>
        <a:lstStyle/>
        <a:p>
          <a:endParaRPr lang="en-US" sz="1050">
            <a:latin typeface="+mj-lt"/>
          </a:endParaRPr>
        </a:p>
      </dgm:t>
    </dgm:pt>
    <dgm:pt modelId="{8120550C-BC87-497C-9931-B1A996EE60C0}" type="pres">
      <dgm:prSet presAssocID="{BE287C42-CD8A-42CE-8E3E-73C352BD5920}" presName="diagram" presStyleCnt="0">
        <dgm:presLayoutVars>
          <dgm:dir/>
          <dgm:animLvl val="lvl"/>
          <dgm:resizeHandles val="exact"/>
        </dgm:presLayoutVars>
      </dgm:prSet>
      <dgm:spPr/>
    </dgm:pt>
    <dgm:pt modelId="{DBB6DB41-98F6-46AA-B628-CAF983E62B48}" type="pres">
      <dgm:prSet presAssocID="{7A236058-1BB6-40B9-9348-7BFCF74797F7}" presName="compNode" presStyleCnt="0"/>
      <dgm:spPr/>
    </dgm:pt>
    <dgm:pt modelId="{A523E08F-BB9E-46F9-A45A-A55A85EE4841}" type="pres">
      <dgm:prSet presAssocID="{7A236058-1BB6-40B9-9348-7BFCF74797F7}" presName="childRect" presStyleLbl="bgAcc1" presStyleIdx="0" presStyleCnt="1">
        <dgm:presLayoutVars>
          <dgm:bulletEnabled val="1"/>
        </dgm:presLayoutVars>
      </dgm:prSet>
      <dgm:spPr>
        <a:noFill/>
        <a:ln>
          <a:noFill/>
        </a:ln>
      </dgm:spPr>
    </dgm:pt>
    <dgm:pt modelId="{8341A2DB-1040-453E-BC64-20AB0EC705B0}" type="pres">
      <dgm:prSet presAssocID="{7A236058-1BB6-40B9-9348-7BFCF74797F7}" presName="parentText" presStyleLbl="node1" presStyleIdx="0" presStyleCnt="0">
        <dgm:presLayoutVars>
          <dgm:chMax val="0"/>
          <dgm:bulletEnabled val="1"/>
        </dgm:presLayoutVars>
      </dgm:prSet>
      <dgm:spPr/>
      <dgm:t>
        <a:bodyPr/>
        <a:lstStyle/>
        <a:p>
          <a:endParaRPr lang="en-US"/>
        </a:p>
      </dgm:t>
    </dgm:pt>
    <dgm:pt modelId="{E0F6C998-5693-4BDD-9069-AF61DC425B3A}" type="pres">
      <dgm:prSet presAssocID="{7A236058-1BB6-40B9-9348-7BFCF74797F7}" presName="parentRect" presStyleLbl="alignNode1" presStyleIdx="0" presStyleCnt="1"/>
      <dgm:spPr/>
      <dgm:t>
        <a:bodyPr/>
        <a:lstStyle/>
        <a:p>
          <a:endParaRPr lang="en-US"/>
        </a:p>
      </dgm:t>
    </dgm:pt>
    <dgm:pt modelId="{B6A09970-208A-49BF-904E-B64EBDB1A8AC}" type="pres">
      <dgm:prSet presAssocID="{7A236058-1BB6-40B9-9348-7BFCF74797F7}" presName="adorn" presStyleLbl="fgAccFollowNode1" presStyleIdx="0" presStyleCnt="1" custScaleX="591251" custScaleY="591653" custLinFactX="-100000" custLinFactNeighborX="-152219" custLinFactNeighborY="37741"/>
      <dgm:spPr>
        <a:ln w="6350">
          <a:noFill/>
        </a:ln>
      </dgm:spPr>
      <dgm:t>
        <a:bodyPr/>
        <a:lstStyle/>
        <a:p>
          <a:endParaRPr lang="en-US"/>
        </a:p>
      </dgm:t>
    </dgm:pt>
  </dgm:ptLst>
  <dgm:cxnLst>
    <dgm:cxn modelId="{91FC3594-0DFE-45EA-B181-3F4184BA9485}" type="presOf" srcId="{7A236058-1BB6-40B9-9348-7BFCF74797F7}" destId="{E0F6C998-5693-4BDD-9069-AF61DC425B3A}" srcOrd="1" destOrd="0" presId="urn:microsoft.com/office/officeart/2005/8/layout/bList2"/>
    <dgm:cxn modelId="{9A6D8FA4-CD06-4C98-8592-BB72FF71FF8A}" type="presOf" srcId="{7A236058-1BB6-40B9-9348-7BFCF74797F7}" destId="{8341A2DB-1040-453E-BC64-20AB0EC705B0}" srcOrd="0" destOrd="0" presId="urn:microsoft.com/office/officeart/2005/8/layout/bList2"/>
    <dgm:cxn modelId="{FD6DD1D8-C034-48BB-8FFA-29BD3E37E4B3}" srcId="{BE287C42-CD8A-42CE-8E3E-73C352BD5920}" destId="{7A236058-1BB6-40B9-9348-7BFCF74797F7}" srcOrd="0" destOrd="0" parTransId="{724A6807-07F6-4EB7-8D8C-1F3642101DAC}" sibTransId="{E137A754-910B-4A5F-944B-024BF7FEDA5B}"/>
    <dgm:cxn modelId="{B4639B94-886E-4720-B439-FA83FE96CBA2}" type="presOf" srcId="{BE287C42-CD8A-42CE-8E3E-73C352BD5920}" destId="{8120550C-BC87-497C-9931-B1A996EE60C0}" srcOrd="0" destOrd="0" presId="urn:microsoft.com/office/officeart/2005/8/layout/bList2"/>
    <dgm:cxn modelId="{507B2FD8-E892-4223-BAA9-428AB8E334B6}" type="presParOf" srcId="{8120550C-BC87-497C-9931-B1A996EE60C0}" destId="{DBB6DB41-98F6-46AA-B628-CAF983E62B48}" srcOrd="0" destOrd="0" presId="urn:microsoft.com/office/officeart/2005/8/layout/bList2"/>
    <dgm:cxn modelId="{E978C992-F005-4521-AB15-6080DFA4E4E1}" type="presParOf" srcId="{DBB6DB41-98F6-46AA-B628-CAF983E62B48}" destId="{A523E08F-BB9E-46F9-A45A-A55A85EE4841}" srcOrd="0" destOrd="0" presId="urn:microsoft.com/office/officeart/2005/8/layout/bList2"/>
    <dgm:cxn modelId="{22A040CB-B86A-42F6-BC0E-BA6E9D63C846}" type="presParOf" srcId="{DBB6DB41-98F6-46AA-B628-CAF983E62B48}" destId="{8341A2DB-1040-453E-BC64-20AB0EC705B0}" srcOrd="1" destOrd="0" presId="urn:microsoft.com/office/officeart/2005/8/layout/bList2"/>
    <dgm:cxn modelId="{9B25A23B-F578-464D-B5EF-F73A40ED0444}" type="presParOf" srcId="{DBB6DB41-98F6-46AA-B628-CAF983E62B48}" destId="{E0F6C998-5693-4BDD-9069-AF61DC425B3A}" srcOrd="2" destOrd="0" presId="urn:microsoft.com/office/officeart/2005/8/layout/bList2"/>
    <dgm:cxn modelId="{482E0D0D-356E-4579-9736-8F999B5CA283}" type="presParOf" srcId="{DBB6DB41-98F6-46AA-B628-CAF983E62B48}" destId="{B6A09970-208A-49BF-904E-B64EBDB1A8AC}"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287C42-CD8A-42CE-8E3E-73C352BD5920}" type="doc">
      <dgm:prSet loTypeId="urn:microsoft.com/office/officeart/2005/8/layout/bList2" loCatId="picture" qsTypeId="urn:microsoft.com/office/officeart/2005/8/quickstyle/simple1" qsCatId="simple" csTypeId="urn:microsoft.com/office/officeart/2005/8/colors/colorful5" csCatId="colorful" phldr="1"/>
      <dgm:spPr/>
    </dgm:pt>
    <dgm:pt modelId="{7A236058-1BB6-40B9-9348-7BFCF74797F7}">
      <dgm:prSet phldrT="[Text]" custT="1"/>
      <dgm:spPr>
        <a:noFill/>
        <a:ln>
          <a:noFill/>
        </a:ln>
      </dgm:spPr>
      <dgm:t>
        <a:bodyPr/>
        <a:lstStyle/>
        <a:p>
          <a:r>
            <a:rPr lang="en-US" sz="2000" dirty="0" smtClean="0">
              <a:latin typeface="+mj-lt"/>
            </a:rPr>
            <a:t> </a:t>
          </a:r>
          <a:endParaRPr lang="en-US" sz="2000" dirty="0">
            <a:latin typeface="+mj-lt"/>
          </a:endParaRPr>
        </a:p>
      </dgm:t>
    </dgm:pt>
    <dgm:pt modelId="{E137A754-910B-4A5F-944B-024BF7FEDA5B}" type="sibTrans" cxnId="{FD6DD1D8-C034-48BB-8FFA-29BD3E37E4B3}">
      <dgm:prSet/>
      <dgm:spPr/>
      <dgm:t>
        <a:bodyPr/>
        <a:lstStyle/>
        <a:p>
          <a:endParaRPr lang="en-US" sz="1050">
            <a:latin typeface="+mj-lt"/>
          </a:endParaRPr>
        </a:p>
      </dgm:t>
    </dgm:pt>
    <dgm:pt modelId="{724A6807-07F6-4EB7-8D8C-1F3642101DAC}" type="parTrans" cxnId="{FD6DD1D8-C034-48BB-8FFA-29BD3E37E4B3}">
      <dgm:prSet/>
      <dgm:spPr/>
      <dgm:t>
        <a:bodyPr/>
        <a:lstStyle/>
        <a:p>
          <a:endParaRPr lang="en-US" sz="1050">
            <a:latin typeface="+mj-lt"/>
          </a:endParaRPr>
        </a:p>
      </dgm:t>
    </dgm:pt>
    <dgm:pt modelId="{8120550C-BC87-497C-9931-B1A996EE60C0}" type="pres">
      <dgm:prSet presAssocID="{BE287C42-CD8A-42CE-8E3E-73C352BD5920}" presName="diagram" presStyleCnt="0">
        <dgm:presLayoutVars>
          <dgm:dir/>
          <dgm:animLvl val="lvl"/>
          <dgm:resizeHandles val="exact"/>
        </dgm:presLayoutVars>
      </dgm:prSet>
      <dgm:spPr/>
    </dgm:pt>
    <dgm:pt modelId="{DBB6DB41-98F6-46AA-B628-CAF983E62B48}" type="pres">
      <dgm:prSet presAssocID="{7A236058-1BB6-40B9-9348-7BFCF74797F7}" presName="compNode" presStyleCnt="0"/>
      <dgm:spPr/>
    </dgm:pt>
    <dgm:pt modelId="{A523E08F-BB9E-46F9-A45A-A55A85EE4841}" type="pres">
      <dgm:prSet presAssocID="{7A236058-1BB6-40B9-9348-7BFCF74797F7}" presName="childRect" presStyleLbl="bgAcc1" presStyleIdx="0" presStyleCnt="1">
        <dgm:presLayoutVars>
          <dgm:bulletEnabled val="1"/>
        </dgm:presLayoutVars>
      </dgm:prSet>
      <dgm:spPr>
        <a:noFill/>
        <a:ln>
          <a:noFill/>
        </a:ln>
      </dgm:spPr>
    </dgm:pt>
    <dgm:pt modelId="{8341A2DB-1040-453E-BC64-20AB0EC705B0}" type="pres">
      <dgm:prSet presAssocID="{7A236058-1BB6-40B9-9348-7BFCF74797F7}" presName="parentText" presStyleLbl="node1" presStyleIdx="0" presStyleCnt="0">
        <dgm:presLayoutVars>
          <dgm:chMax val="0"/>
          <dgm:bulletEnabled val="1"/>
        </dgm:presLayoutVars>
      </dgm:prSet>
      <dgm:spPr/>
      <dgm:t>
        <a:bodyPr/>
        <a:lstStyle/>
        <a:p>
          <a:endParaRPr lang="en-US"/>
        </a:p>
      </dgm:t>
    </dgm:pt>
    <dgm:pt modelId="{E0F6C998-5693-4BDD-9069-AF61DC425B3A}" type="pres">
      <dgm:prSet presAssocID="{7A236058-1BB6-40B9-9348-7BFCF74797F7}" presName="parentRect" presStyleLbl="alignNode1" presStyleIdx="0" presStyleCnt="1"/>
      <dgm:spPr/>
      <dgm:t>
        <a:bodyPr/>
        <a:lstStyle/>
        <a:p>
          <a:endParaRPr lang="en-US"/>
        </a:p>
      </dgm:t>
    </dgm:pt>
    <dgm:pt modelId="{B6A09970-208A-49BF-904E-B64EBDB1A8AC}" type="pres">
      <dgm:prSet presAssocID="{7A236058-1BB6-40B9-9348-7BFCF74797F7}" presName="adorn" presStyleLbl="fgAccFollowNode1" presStyleIdx="0" presStyleCnt="1" custScaleX="591251" custScaleY="591653" custLinFactX="-100000" custLinFactNeighborX="-152219" custLinFactNeighborY="37741"/>
      <dgm:spPr>
        <a:ln w="6350">
          <a:noFill/>
        </a:ln>
      </dgm:spPr>
      <dgm:t>
        <a:bodyPr/>
        <a:lstStyle/>
        <a:p>
          <a:endParaRPr lang="en-US"/>
        </a:p>
      </dgm:t>
    </dgm:pt>
  </dgm:ptLst>
  <dgm:cxnLst>
    <dgm:cxn modelId="{49DC9AF6-FF97-4CE6-A315-30E83F3C2A50}" type="presOf" srcId="{7A236058-1BB6-40B9-9348-7BFCF74797F7}" destId="{E0F6C998-5693-4BDD-9069-AF61DC425B3A}" srcOrd="1" destOrd="0" presId="urn:microsoft.com/office/officeart/2005/8/layout/bList2"/>
    <dgm:cxn modelId="{FD6DD1D8-C034-48BB-8FFA-29BD3E37E4B3}" srcId="{BE287C42-CD8A-42CE-8E3E-73C352BD5920}" destId="{7A236058-1BB6-40B9-9348-7BFCF74797F7}" srcOrd="0" destOrd="0" parTransId="{724A6807-07F6-4EB7-8D8C-1F3642101DAC}" sibTransId="{E137A754-910B-4A5F-944B-024BF7FEDA5B}"/>
    <dgm:cxn modelId="{B4CE5742-C5FB-414D-BD44-0A141975D649}" type="presOf" srcId="{BE287C42-CD8A-42CE-8E3E-73C352BD5920}" destId="{8120550C-BC87-497C-9931-B1A996EE60C0}" srcOrd="0" destOrd="0" presId="urn:microsoft.com/office/officeart/2005/8/layout/bList2"/>
    <dgm:cxn modelId="{F886146E-D03D-42AD-85BC-FA83221A5AD6}" type="presOf" srcId="{7A236058-1BB6-40B9-9348-7BFCF74797F7}" destId="{8341A2DB-1040-453E-BC64-20AB0EC705B0}" srcOrd="0" destOrd="0" presId="urn:microsoft.com/office/officeart/2005/8/layout/bList2"/>
    <dgm:cxn modelId="{9ADE18CE-2814-4342-A397-FBDB662B09A5}" type="presParOf" srcId="{8120550C-BC87-497C-9931-B1A996EE60C0}" destId="{DBB6DB41-98F6-46AA-B628-CAF983E62B48}" srcOrd="0" destOrd="0" presId="urn:microsoft.com/office/officeart/2005/8/layout/bList2"/>
    <dgm:cxn modelId="{150556C8-96DB-4CF5-B348-FAB99A496B76}" type="presParOf" srcId="{DBB6DB41-98F6-46AA-B628-CAF983E62B48}" destId="{A523E08F-BB9E-46F9-A45A-A55A85EE4841}" srcOrd="0" destOrd="0" presId="urn:microsoft.com/office/officeart/2005/8/layout/bList2"/>
    <dgm:cxn modelId="{6DACA867-5AE5-4F87-BB34-53F357343B9A}" type="presParOf" srcId="{DBB6DB41-98F6-46AA-B628-CAF983E62B48}" destId="{8341A2DB-1040-453E-BC64-20AB0EC705B0}" srcOrd="1" destOrd="0" presId="urn:microsoft.com/office/officeart/2005/8/layout/bList2"/>
    <dgm:cxn modelId="{8F54B767-3C4C-4FF8-A2EC-B43C53010DEB}" type="presParOf" srcId="{DBB6DB41-98F6-46AA-B628-CAF983E62B48}" destId="{E0F6C998-5693-4BDD-9069-AF61DC425B3A}" srcOrd="2" destOrd="0" presId="urn:microsoft.com/office/officeart/2005/8/layout/bList2"/>
    <dgm:cxn modelId="{4F2E9046-9F48-4A08-B168-E217CC73CFD4}" type="presParOf" srcId="{DBB6DB41-98F6-46AA-B628-CAF983E62B48}" destId="{B6A09970-208A-49BF-904E-B64EBDB1A8AC}"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E287C42-CD8A-42CE-8E3E-73C352BD5920}" type="doc">
      <dgm:prSet loTypeId="urn:microsoft.com/office/officeart/2005/8/layout/bList2" loCatId="picture" qsTypeId="urn:microsoft.com/office/officeart/2005/8/quickstyle/simple1" qsCatId="simple" csTypeId="urn:microsoft.com/office/officeart/2005/8/colors/colorful5" csCatId="colorful" phldr="1"/>
      <dgm:spPr/>
    </dgm:pt>
    <dgm:pt modelId="{7A236058-1BB6-40B9-9348-7BFCF74797F7}">
      <dgm:prSet phldrT="[Text]" custT="1"/>
      <dgm:spPr>
        <a:noFill/>
        <a:ln>
          <a:noFill/>
        </a:ln>
      </dgm:spPr>
      <dgm:t>
        <a:bodyPr/>
        <a:lstStyle/>
        <a:p>
          <a:r>
            <a:rPr lang="en-US" sz="2000" dirty="0" smtClean="0">
              <a:latin typeface="+mj-lt"/>
            </a:rPr>
            <a:t> </a:t>
          </a:r>
          <a:endParaRPr lang="en-US" sz="2000" dirty="0">
            <a:latin typeface="+mj-lt"/>
          </a:endParaRPr>
        </a:p>
      </dgm:t>
    </dgm:pt>
    <dgm:pt modelId="{E137A754-910B-4A5F-944B-024BF7FEDA5B}" type="sibTrans" cxnId="{FD6DD1D8-C034-48BB-8FFA-29BD3E37E4B3}">
      <dgm:prSet/>
      <dgm:spPr/>
      <dgm:t>
        <a:bodyPr/>
        <a:lstStyle/>
        <a:p>
          <a:endParaRPr lang="en-US" sz="1050">
            <a:latin typeface="+mj-lt"/>
          </a:endParaRPr>
        </a:p>
      </dgm:t>
    </dgm:pt>
    <dgm:pt modelId="{724A6807-07F6-4EB7-8D8C-1F3642101DAC}" type="parTrans" cxnId="{FD6DD1D8-C034-48BB-8FFA-29BD3E37E4B3}">
      <dgm:prSet/>
      <dgm:spPr/>
      <dgm:t>
        <a:bodyPr/>
        <a:lstStyle/>
        <a:p>
          <a:endParaRPr lang="en-US" sz="1050">
            <a:latin typeface="+mj-lt"/>
          </a:endParaRPr>
        </a:p>
      </dgm:t>
    </dgm:pt>
    <dgm:pt modelId="{8120550C-BC87-497C-9931-B1A996EE60C0}" type="pres">
      <dgm:prSet presAssocID="{BE287C42-CD8A-42CE-8E3E-73C352BD5920}" presName="diagram" presStyleCnt="0">
        <dgm:presLayoutVars>
          <dgm:dir/>
          <dgm:animLvl val="lvl"/>
          <dgm:resizeHandles val="exact"/>
        </dgm:presLayoutVars>
      </dgm:prSet>
      <dgm:spPr/>
    </dgm:pt>
    <dgm:pt modelId="{DBB6DB41-98F6-46AA-B628-CAF983E62B48}" type="pres">
      <dgm:prSet presAssocID="{7A236058-1BB6-40B9-9348-7BFCF74797F7}" presName="compNode" presStyleCnt="0"/>
      <dgm:spPr/>
    </dgm:pt>
    <dgm:pt modelId="{A523E08F-BB9E-46F9-A45A-A55A85EE4841}" type="pres">
      <dgm:prSet presAssocID="{7A236058-1BB6-40B9-9348-7BFCF74797F7}" presName="childRect" presStyleLbl="bgAcc1" presStyleIdx="0" presStyleCnt="1">
        <dgm:presLayoutVars>
          <dgm:bulletEnabled val="1"/>
        </dgm:presLayoutVars>
      </dgm:prSet>
      <dgm:spPr>
        <a:noFill/>
        <a:ln>
          <a:noFill/>
        </a:ln>
      </dgm:spPr>
    </dgm:pt>
    <dgm:pt modelId="{8341A2DB-1040-453E-BC64-20AB0EC705B0}" type="pres">
      <dgm:prSet presAssocID="{7A236058-1BB6-40B9-9348-7BFCF74797F7}" presName="parentText" presStyleLbl="node1" presStyleIdx="0" presStyleCnt="0">
        <dgm:presLayoutVars>
          <dgm:chMax val="0"/>
          <dgm:bulletEnabled val="1"/>
        </dgm:presLayoutVars>
      </dgm:prSet>
      <dgm:spPr/>
      <dgm:t>
        <a:bodyPr/>
        <a:lstStyle/>
        <a:p>
          <a:endParaRPr lang="en-US"/>
        </a:p>
      </dgm:t>
    </dgm:pt>
    <dgm:pt modelId="{E0F6C998-5693-4BDD-9069-AF61DC425B3A}" type="pres">
      <dgm:prSet presAssocID="{7A236058-1BB6-40B9-9348-7BFCF74797F7}" presName="parentRect" presStyleLbl="alignNode1" presStyleIdx="0" presStyleCnt="1"/>
      <dgm:spPr/>
      <dgm:t>
        <a:bodyPr/>
        <a:lstStyle/>
        <a:p>
          <a:endParaRPr lang="en-US"/>
        </a:p>
      </dgm:t>
    </dgm:pt>
    <dgm:pt modelId="{B6A09970-208A-49BF-904E-B64EBDB1A8AC}" type="pres">
      <dgm:prSet presAssocID="{7A236058-1BB6-40B9-9348-7BFCF74797F7}" presName="adorn" presStyleLbl="fgAccFollowNode1" presStyleIdx="0" presStyleCnt="1" custScaleX="591251" custScaleY="591653" custLinFactX="-100000" custLinFactNeighborX="-152219" custLinFactNeighborY="37741"/>
      <dgm:spPr>
        <a:ln w="6350">
          <a:noFill/>
        </a:ln>
      </dgm:spPr>
      <dgm:t>
        <a:bodyPr/>
        <a:lstStyle/>
        <a:p>
          <a:endParaRPr lang="en-US"/>
        </a:p>
      </dgm:t>
    </dgm:pt>
  </dgm:ptLst>
  <dgm:cxnLst>
    <dgm:cxn modelId="{8EEDBE66-DE5E-44B0-BD47-FE1F6247B732}" type="presOf" srcId="{7A236058-1BB6-40B9-9348-7BFCF74797F7}" destId="{E0F6C998-5693-4BDD-9069-AF61DC425B3A}" srcOrd="1" destOrd="0" presId="urn:microsoft.com/office/officeart/2005/8/layout/bList2"/>
    <dgm:cxn modelId="{E4A90B15-52D8-4E1A-AE49-FBB76F0C82A5}" type="presOf" srcId="{BE287C42-CD8A-42CE-8E3E-73C352BD5920}" destId="{8120550C-BC87-497C-9931-B1A996EE60C0}" srcOrd="0" destOrd="0" presId="urn:microsoft.com/office/officeart/2005/8/layout/bList2"/>
    <dgm:cxn modelId="{FD6DD1D8-C034-48BB-8FFA-29BD3E37E4B3}" srcId="{BE287C42-CD8A-42CE-8E3E-73C352BD5920}" destId="{7A236058-1BB6-40B9-9348-7BFCF74797F7}" srcOrd="0" destOrd="0" parTransId="{724A6807-07F6-4EB7-8D8C-1F3642101DAC}" sibTransId="{E137A754-910B-4A5F-944B-024BF7FEDA5B}"/>
    <dgm:cxn modelId="{1DBDB3AB-2D0D-43B4-829C-AA2AD1359157}" type="presOf" srcId="{7A236058-1BB6-40B9-9348-7BFCF74797F7}" destId="{8341A2DB-1040-453E-BC64-20AB0EC705B0}" srcOrd="0" destOrd="0" presId="urn:microsoft.com/office/officeart/2005/8/layout/bList2"/>
    <dgm:cxn modelId="{63B4F9EB-6D3F-4C95-B218-1840937EB79E}" type="presParOf" srcId="{8120550C-BC87-497C-9931-B1A996EE60C0}" destId="{DBB6DB41-98F6-46AA-B628-CAF983E62B48}" srcOrd="0" destOrd="0" presId="urn:microsoft.com/office/officeart/2005/8/layout/bList2"/>
    <dgm:cxn modelId="{3092EEDB-147C-4896-9C6D-BBEB4AE9B96C}" type="presParOf" srcId="{DBB6DB41-98F6-46AA-B628-CAF983E62B48}" destId="{A523E08F-BB9E-46F9-A45A-A55A85EE4841}" srcOrd="0" destOrd="0" presId="urn:microsoft.com/office/officeart/2005/8/layout/bList2"/>
    <dgm:cxn modelId="{AB3B03B6-A618-49D8-BD33-BE9EAA9B6850}" type="presParOf" srcId="{DBB6DB41-98F6-46AA-B628-CAF983E62B48}" destId="{8341A2DB-1040-453E-BC64-20AB0EC705B0}" srcOrd="1" destOrd="0" presId="urn:microsoft.com/office/officeart/2005/8/layout/bList2"/>
    <dgm:cxn modelId="{62AB5629-A7CB-457B-AE25-17BB0C1A65BA}" type="presParOf" srcId="{DBB6DB41-98F6-46AA-B628-CAF983E62B48}" destId="{E0F6C998-5693-4BDD-9069-AF61DC425B3A}" srcOrd="2" destOrd="0" presId="urn:microsoft.com/office/officeart/2005/8/layout/bList2"/>
    <dgm:cxn modelId="{9100AF57-EFFE-4B47-BA78-6C2E38015313}" type="presParOf" srcId="{DBB6DB41-98F6-46AA-B628-CAF983E62B48}" destId="{B6A09970-208A-49BF-904E-B64EBDB1A8AC}"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E287C42-CD8A-42CE-8E3E-73C352BD5920}" type="doc">
      <dgm:prSet loTypeId="urn:microsoft.com/office/officeart/2005/8/layout/bList2" loCatId="picture" qsTypeId="urn:microsoft.com/office/officeart/2005/8/quickstyle/simple1" qsCatId="simple" csTypeId="urn:microsoft.com/office/officeart/2005/8/colors/colorful5" csCatId="colorful" phldr="1"/>
      <dgm:spPr/>
    </dgm:pt>
    <dgm:pt modelId="{7A236058-1BB6-40B9-9348-7BFCF74797F7}">
      <dgm:prSet phldrT="[Text]" custT="1"/>
      <dgm:spPr>
        <a:noFill/>
        <a:ln>
          <a:noFill/>
        </a:ln>
      </dgm:spPr>
      <dgm:t>
        <a:bodyPr/>
        <a:lstStyle/>
        <a:p>
          <a:r>
            <a:rPr lang="en-US" sz="2000" dirty="0" smtClean="0">
              <a:latin typeface="+mj-lt"/>
            </a:rPr>
            <a:t> </a:t>
          </a:r>
          <a:endParaRPr lang="en-US" sz="2000" dirty="0">
            <a:latin typeface="+mj-lt"/>
          </a:endParaRPr>
        </a:p>
      </dgm:t>
    </dgm:pt>
    <dgm:pt modelId="{E137A754-910B-4A5F-944B-024BF7FEDA5B}" type="sibTrans" cxnId="{FD6DD1D8-C034-48BB-8FFA-29BD3E37E4B3}">
      <dgm:prSet/>
      <dgm:spPr/>
      <dgm:t>
        <a:bodyPr/>
        <a:lstStyle/>
        <a:p>
          <a:endParaRPr lang="en-US" sz="1050">
            <a:latin typeface="+mj-lt"/>
          </a:endParaRPr>
        </a:p>
      </dgm:t>
    </dgm:pt>
    <dgm:pt modelId="{724A6807-07F6-4EB7-8D8C-1F3642101DAC}" type="parTrans" cxnId="{FD6DD1D8-C034-48BB-8FFA-29BD3E37E4B3}">
      <dgm:prSet/>
      <dgm:spPr/>
      <dgm:t>
        <a:bodyPr/>
        <a:lstStyle/>
        <a:p>
          <a:endParaRPr lang="en-US" sz="1050">
            <a:latin typeface="+mj-lt"/>
          </a:endParaRPr>
        </a:p>
      </dgm:t>
    </dgm:pt>
    <dgm:pt modelId="{8120550C-BC87-497C-9931-B1A996EE60C0}" type="pres">
      <dgm:prSet presAssocID="{BE287C42-CD8A-42CE-8E3E-73C352BD5920}" presName="diagram" presStyleCnt="0">
        <dgm:presLayoutVars>
          <dgm:dir/>
          <dgm:animLvl val="lvl"/>
          <dgm:resizeHandles val="exact"/>
        </dgm:presLayoutVars>
      </dgm:prSet>
      <dgm:spPr/>
    </dgm:pt>
    <dgm:pt modelId="{DBB6DB41-98F6-46AA-B628-CAF983E62B48}" type="pres">
      <dgm:prSet presAssocID="{7A236058-1BB6-40B9-9348-7BFCF74797F7}" presName="compNode" presStyleCnt="0"/>
      <dgm:spPr/>
    </dgm:pt>
    <dgm:pt modelId="{A523E08F-BB9E-46F9-A45A-A55A85EE4841}" type="pres">
      <dgm:prSet presAssocID="{7A236058-1BB6-40B9-9348-7BFCF74797F7}" presName="childRect" presStyleLbl="bgAcc1" presStyleIdx="0" presStyleCnt="1">
        <dgm:presLayoutVars>
          <dgm:bulletEnabled val="1"/>
        </dgm:presLayoutVars>
      </dgm:prSet>
      <dgm:spPr>
        <a:noFill/>
        <a:ln>
          <a:noFill/>
        </a:ln>
      </dgm:spPr>
    </dgm:pt>
    <dgm:pt modelId="{8341A2DB-1040-453E-BC64-20AB0EC705B0}" type="pres">
      <dgm:prSet presAssocID="{7A236058-1BB6-40B9-9348-7BFCF74797F7}" presName="parentText" presStyleLbl="node1" presStyleIdx="0" presStyleCnt="0">
        <dgm:presLayoutVars>
          <dgm:chMax val="0"/>
          <dgm:bulletEnabled val="1"/>
        </dgm:presLayoutVars>
      </dgm:prSet>
      <dgm:spPr/>
      <dgm:t>
        <a:bodyPr/>
        <a:lstStyle/>
        <a:p>
          <a:endParaRPr lang="en-US"/>
        </a:p>
      </dgm:t>
    </dgm:pt>
    <dgm:pt modelId="{E0F6C998-5693-4BDD-9069-AF61DC425B3A}" type="pres">
      <dgm:prSet presAssocID="{7A236058-1BB6-40B9-9348-7BFCF74797F7}" presName="parentRect" presStyleLbl="alignNode1" presStyleIdx="0" presStyleCnt="1"/>
      <dgm:spPr/>
      <dgm:t>
        <a:bodyPr/>
        <a:lstStyle/>
        <a:p>
          <a:endParaRPr lang="en-US"/>
        </a:p>
      </dgm:t>
    </dgm:pt>
    <dgm:pt modelId="{B6A09970-208A-49BF-904E-B64EBDB1A8AC}" type="pres">
      <dgm:prSet presAssocID="{7A236058-1BB6-40B9-9348-7BFCF74797F7}" presName="adorn" presStyleLbl="fgAccFollowNode1" presStyleIdx="0" presStyleCnt="1" custScaleX="591251" custScaleY="591653" custLinFactX="-100000" custLinFactNeighborX="-152219" custLinFactNeighborY="37741"/>
      <dgm:spPr>
        <a:ln w="6350">
          <a:noFill/>
        </a:ln>
      </dgm:spPr>
      <dgm:t>
        <a:bodyPr/>
        <a:lstStyle/>
        <a:p>
          <a:endParaRPr lang="en-US"/>
        </a:p>
      </dgm:t>
    </dgm:pt>
  </dgm:ptLst>
  <dgm:cxnLst>
    <dgm:cxn modelId="{41D7C442-D314-4C7B-BE7D-84475CC47145}" type="presOf" srcId="{7A236058-1BB6-40B9-9348-7BFCF74797F7}" destId="{8341A2DB-1040-453E-BC64-20AB0EC705B0}" srcOrd="0" destOrd="0" presId="urn:microsoft.com/office/officeart/2005/8/layout/bList2"/>
    <dgm:cxn modelId="{2FE44F8F-E680-4F88-B49B-E747C357BFF4}" type="presOf" srcId="{7A236058-1BB6-40B9-9348-7BFCF74797F7}" destId="{E0F6C998-5693-4BDD-9069-AF61DC425B3A}" srcOrd="1" destOrd="0" presId="urn:microsoft.com/office/officeart/2005/8/layout/bList2"/>
    <dgm:cxn modelId="{FD6DD1D8-C034-48BB-8FFA-29BD3E37E4B3}" srcId="{BE287C42-CD8A-42CE-8E3E-73C352BD5920}" destId="{7A236058-1BB6-40B9-9348-7BFCF74797F7}" srcOrd="0" destOrd="0" parTransId="{724A6807-07F6-4EB7-8D8C-1F3642101DAC}" sibTransId="{E137A754-910B-4A5F-944B-024BF7FEDA5B}"/>
    <dgm:cxn modelId="{0683B8FD-08F0-4132-989F-E597F296A784}" type="presOf" srcId="{BE287C42-CD8A-42CE-8E3E-73C352BD5920}" destId="{8120550C-BC87-497C-9931-B1A996EE60C0}" srcOrd="0" destOrd="0" presId="urn:microsoft.com/office/officeart/2005/8/layout/bList2"/>
    <dgm:cxn modelId="{8709D1E6-F300-4949-8A25-F858FE7B6634}" type="presParOf" srcId="{8120550C-BC87-497C-9931-B1A996EE60C0}" destId="{DBB6DB41-98F6-46AA-B628-CAF983E62B48}" srcOrd="0" destOrd="0" presId="urn:microsoft.com/office/officeart/2005/8/layout/bList2"/>
    <dgm:cxn modelId="{C426A947-106E-4D5E-AE85-D03E3B683CD8}" type="presParOf" srcId="{DBB6DB41-98F6-46AA-B628-CAF983E62B48}" destId="{A523E08F-BB9E-46F9-A45A-A55A85EE4841}" srcOrd="0" destOrd="0" presId="urn:microsoft.com/office/officeart/2005/8/layout/bList2"/>
    <dgm:cxn modelId="{B93DE65B-3901-4CAE-8FA9-33EB4AAB2E49}" type="presParOf" srcId="{DBB6DB41-98F6-46AA-B628-CAF983E62B48}" destId="{8341A2DB-1040-453E-BC64-20AB0EC705B0}" srcOrd="1" destOrd="0" presId="urn:microsoft.com/office/officeart/2005/8/layout/bList2"/>
    <dgm:cxn modelId="{0D6BECB6-DC02-4BEA-91F1-28DF713C14CA}" type="presParOf" srcId="{DBB6DB41-98F6-46AA-B628-CAF983E62B48}" destId="{E0F6C998-5693-4BDD-9069-AF61DC425B3A}" srcOrd="2" destOrd="0" presId="urn:microsoft.com/office/officeart/2005/8/layout/bList2"/>
    <dgm:cxn modelId="{FF6CF042-FC36-4837-BFBC-0263B91EB0DD}" type="presParOf" srcId="{DBB6DB41-98F6-46AA-B628-CAF983E62B48}" destId="{B6A09970-208A-49BF-904E-B64EBDB1A8AC}"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3E08F-BB9E-46F9-A45A-A55A85EE4841}">
      <dsp:nvSpPr>
        <dsp:cNvPr id="0" name=""/>
        <dsp:cNvSpPr/>
      </dsp:nvSpPr>
      <dsp:spPr>
        <a:xfrm>
          <a:off x="95329" y="47615"/>
          <a:ext cx="734612" cy="548372"/>
        </a:xfrm>
        <a:prstGeom prst="round2SameRect">
          <a:avLst>
            <a:gd name="adj1" fmla="val 800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E0F6C998-5693-4BDD-9069-AF61DC425B3A}">
      <dsp:nvSpPr>
        <dsp:cNvPr id="0" name=""/>
        <dsp:cNvSpPr/>
      </dsp:nvSpPr>
      <dsp:spPr>
        <a:xfrm>
          <a:off x="95329" y="595988"/>
          <a:ext cx="734612" cy="235800"/>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n-US" sz="2000" kern="1200" dirty="0" smtClean="0">
              <a:latin typeface="+mj-lt"/>
            </a:rPr>
            <a:t> </a:t>
          </a:r>
          <a:endParaRPr lang="en-US" sz="2000" kern="1200" dirty="0">
            <a:latin typeface="+mj-lt"/>
          </a:endParaRPr>
        </a:p>
      </dsp:txBody>
      <dsp:txXfrm>
        <a:off x="95329" y="595988"/>
        <a:ext cx="517332" cy="235800"/>
      </dsp:txXfrm>
    </dsp:sp>
    <dsp:sp modelId="{B6A09970-208A-49BF-904E-B64EBDB1A8AC}">
      <dsp:nvSpPr>
        <dsp:cNvPr id="0" name=""/>
        <dsp:cNvSpPr/>
      </dsp:nvSpPr>
      <dsp:spPr>
        <a:xfrm>
          <a:off x="3809" y="925"/>
          <a:ext cx="1520190" cy="1521223"/>
        </a:xfrm>
        <a:prstGeom prst="ellipse">
          <a:avLst/>
        </a:prstGeom>
        <a:solidFill>
          <a:schemeClr val="accent5">
            <a:tint val="40000"/>
            <a:alpha val="90000"/>
            <a:hueOff val="0"/>
            <a:satOff val="0"/>
            <a:lumOff val="0"/>
            <a:alphaOff val="0"/>
          </a:schemeClr>
        </a:solidFill>
        <a:ln w="19050" cap="flat" cmpd="sng" algn="ctr">
          <a:solidFill>
            <a:srgbClr val="28B78D"/>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3E08F-BB9E-46F9-A45A-A55A85EE4841}">
      <dsp:nvSpPr>
        <dsp:cNvPr id="0" name=""/>
        <dsp:cNvSpPr/>
      </dsp:nvSpPr>
      <dsp:spPr>
        <a:xfrm>
          <a:off x="106720" y="18666"/>
          <a:ext cx="292146" cy="218080"/>
        </a:xfrm>
        <a:prstGeom prst="round2SameRect">
          <a:avLst>
            <a:gd name="adj1" fmla="val 800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E0F6C998-5693-4BDD-9069-AF61DC425B3A}">
      <dsp:nvSpPr>
        <dsp:cNvPr id="0" name=""/>
        <dsp:cNvSpPr/>
      </dsp:nvSpPr>
      <dsp:spPr>
        <a:xfrm>
          <a:off x="106720" y="236747"/>
          <a:ext cx="292146" cy="9377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n-US" sz="2000" kern="1200" dirty="0" smtClean="0">
              <a:latin typeface="+mj-lt"/>
            </a:rPr>
            <a:t> </a:t>
          </a:r>
          <a:endParaRPr lang="en-US" sz="2000" kern="1200" dirty="0">
            <a:latin typeface="+mj-lt"/>
          </a:endParaRPr>
        </a:p>
      </dsp:txBody>
      <dsp:txXfrm>
        <a:off x="106720" y="236747"/>
        <a:ext cx="205736" cy="93774"/>
      </dsp:txXfrm>
    </dsp:sp>
    <dsp:sp modelId="{B6A09970-208A-49BF-904E-B64EBDB1A8AC}">
      <dsp:nvSpPr>
        <dsp:cNvPr id="0" name=""/>
        <dsp:cNvSpPr/>
      </dsp:nvSpPr>
      <dsp:spPr>
        <a:xfrm>
          <a:off x="0" y="565"/>
          <a:ext cx="604560" cy="604971"/>
        </a:xfrm>
        <a:prstGeom prst="ellipse">
          <a:avLst/>
        </a:prstGeom>
        <a:solidFill>
          <a:schemeClr val="accent5">
            <a:tint val="40000"/>
            <a:alpha val="90000"/>
            <a:hueOff val="0"/>
            <a:satOff val="0"/>
            <a:lumOff val="0"/>
            <a:alphaOff val="0"/>
          </a:schemeClr>
        </a:solidFill>
        <a:ln w="635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3E08F-BB9E-46F9-A45A-A55A85EE4841}">
      <dsp:nvSpPr>
        <dsp:cNvPr id="0" name=""/>
        <dsp:cNvSpPr/>
      </dsp:nvSpPr>
      <dsp:spPr>
        <a:xfrm>
          <a:off x="106720" y="18666"/>
          <a:ext cx="292146" cy="218080"/>
        </a:xfrm>
        <a:prstGeom prst="round2SameRect">
          <a:avLst>
            <a:gd name="adj1" fmla="val 800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E0F6C998-5693-4BDD-9069-AF61DC425B3A}">
      <dsp:nvSpPr>
        <dsp:cNvPr id="0" name=""/>
        <dsp:cNvSpPr/>
      </dsp:nvSpPr>
      <dsp:spPr>
        <a:xfrm>
          <a:off x="106720" y="236747"/>
          <a:ext cx="292146" cy="9377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n-US" sz="2000" kern="1200" dirty="0" smtClean="0">
              <a:latin typeface="+mj-lt"/>
            </a:rPr>
            <a:t> </a:t>
          </a:r>
          <a:endParaRPr lang="en-US" sz="2000" kern="1200" dirty="0">
            <a:latin typeface="+mj-lt"/>
          </a:endParaRPr>
        </a:p>
      </dsp:txBody>
      <dsp:txXfrm>
        <a:off x="106720" y="236747"/>
        <a:ext cx="205736" cy="93774"/>
      </dsp:txXfrm>
    </dsp:sp>
    <dsp:sp modelId="{B6A09970-208A-49BF-904E-B64EBDB1A8AC}">
      <dsp:nvSpPr>
        <dsp:cNvPr id="0" name=""/>
        <dsp:cNvSpPr/>
      </dsp:nvSpPr>
      <dsp:spPr>
        <a:xfrm>
          <a:off x="0" y="565"/>
          <a:ext cx="604560" cy="604971"/>
        </a:xfrm>
        <a:prstGeom prst="ellipse">
          <a:avLst/>
        </a:prstGeom>
        <a:solidFill>
          <a:schemeClr val="accent5">
            <a:tint val="40000"/>
            <a:alpha val="90000"/>
            <a:hueOff val="0"/>
            <a:satOff val="0"/>
            <a:lumOff val="0"/>
            <a:alphaOff val="0"/>
          </a:schemeClr>
        </a:solidFill>
        <a:ln w="635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3E08F-BB9E-46F9-A45A-A55A85EE4841}">
      <dsp:nvSpPr>
        <dsp:cNvPr id="0" name=""/>
        <dsp:cNvSpPr/>
      </dsp:nvSpPr>
      <dsp:spPr>
        <a:xfrm>
          <a:off x="106720" y="18666"/>
          <a:ext cx="292146" cy="218080"/>
        </a:xfrm>
        <a:prstGeom prst="round2SameRect">
          <a:avLst>
            <a:gd name="adj1" fmla="val 800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E0F6C998-5693-4BDD-9069-AF61DC425B3A}">
      <dsp:nvSpPr>
        <dsp:cNvPr id="0" name=""/>
        <dsp:cNvSpPr/>
      </dsp:nvSpPr>
      <dsp:spPr>
        <a:xfrm>
          <a:off x="106720" y="236747"/>
          <a:ext cx="292146" cy="9377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n-US" sz="2000" kern="1200" dirty="0" smtClean="0">
              <a:latin typeface="+mj-lt"/>
            </a:rPr>
            <a:t> </a:t>
          </a:r>
          <a:endParaRPr lang="en-US" sz="2000" kern="1200" dirty="0">
            <a:latin typeface="+mj-lt"/>
          </a:endParaRPr>
        </a:p>
      </dsp:txBody>
      <dsp:txXfrm>
        <a:off x="106720" y="236747"/>
        <a:ext cx="205736" cy="93774"/>
      </dsp:txXfrm>
    </dsp:sp>
    <dsp:sp modelId="{B6A09970-208A-49BF-904E-B64EBDB1A8AC}">
      <dsp:nvSpPr>
        <dsp:cNvPr id="0" name=""/>
        <dsp:cNvSpPr/>
      </dsp:nvSpPr>
      <dsp:spPr>
        <a:xfrm>
          <a:off x="0" y="565"/>
          <a:ext cx="604560" cy="604971"/>
        </a:xfrm>
        <a:prstGeom prst="ellipse">
          <a:avLst/>
        </a:prstGeom>
        <a:solidFill>
          <a:schemeClr val="accent5">
            <a:tint val="40000"/>
            <a:alpha val="90000"/>
            <a:hueOff val="0"/>
            <a:satOff val="0"/>
            <a:lumOff val="0"/>
            <a:alphaOff val="0"/>
          </a:schemeClr>
        </a:solidFill>
        <a:ln w="635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3E08F-BB9E-46F9-A45A-A55A85EE4841}">
      <dsp:nvSpPr>
        <dsp:cNvPr id="0" name=""/>
        <dsp:cNvSpPr/>
      </dsp:nvSpPr>
      <dsp:spPr>
        <a:xfrm>
          <a:off x="106720" y="18666"/>
          <a:ext cx="292146" cy="218080"/>
        </a:xfrm>
        <a:prstGeom prst="round2SameRect">
          <a:avLst>
            <a:gd name="adj1" fmla="val 800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E0F6C998-5693-4BDD-9069-AF61DC425B3A}">
      <dsp:nvSpPr>
        <dsp:cNvPr id="0" name=""/>
        <dsp:cNvSpPr/>
      </dsp:nvSpPr>
      <dsp:spPr>
        <a:xfrm>
          <a:off x="106720" y="236747"/>
          <a:ext cx="292146" cy="9377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n-US" sz="2000" kern="1200" dirty="0" smtClean="0">
              <a:latin typeface="+mj-lt"/>
            </a:rPr>
            <a:t> </a:t>
          </a:r>
          <a:endParaRPr lang="en-US" sz="2000" kern="1200" dirty="0">
            <a:latin typeface="+mj-lt"/>
          </a:endParaRPr>
        </a:p>
      </dsp:txBody>
      <dsp:txXfrm>
        <a:off x="106720" y="236747"/>
        <a:ext cx="205736" cy="93774"/>
      </dsp:txXfrm>
    </dsp:sp>
    <dsp:sp modelId="{B6A09970-208A-49BF-904E-B64EBDB1A8AC}">
      <dsp:nvSpPr>
        <dsp:cNvPr id="0" name=""/>
        <dsp:cNvSpPr/>
      </dsp:nvSpPr>
      <dsp:spPr>
        <a:xfrm>
          <a:off x="0" y="565"/>
          <a:ext cx="604560" cy="604971"/>
        </a:xfrm>
        <a:prstGeom prst="ellipse">
          <a:avLst/>
        </a:prstGeom>
        <a:solidFill>
          <a:schemeClr val="accent5">
            <a:tint val="40000"/>
            <a:alpha val="90000"/>
            <a:hueOff val="0"/>
            <a:satOff val="0"/>
            <a:lumOff val="0"/>
            <a:alphaOff val="0"/>
          </a:schemeClr>
        </a:solidFill>
        <a:ln w="635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3E08F-BB9E-46F9-A45A-A55A85EE4841}">
      <dsp:nvSpPr>
        <dsp:cNvPr id="0" name=""/>
        <dsp:cNvSpPr/>
      </dsp:nvSpPr>
      <dsp:spPr>
        <a:xfrm>
          <a:off x="106720" y="18666"/>
          <a:ext cx="292146" cy="218080"/>
        </a:xfrm>
        <a:prstGeom prst="round2SameRect">
          <a:avLst>
            <a:gd name="adj1" fmla="val 800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E0F6C998-5693-4BDD-9069-AF61DC425B3A}">
      <dsp:nvSpPr>
        <dsp:cNvPr id="0" name=""/>
        <dsp:cNvSpPr/>
      </dsp:nvSpPr>
      <dsp:spPr>
        <a:xfrm>
          <a:off x="106720" y="236747"/>
          <a:ext cx="292146" cy="9377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n-US" sz="2000" kern="1200" dirty="0" smtClean="0">
              <a:latin typeface="+mj-lt"/>
            </a:rPr>
            <a:t> </a:t>
          </a:r>
          <a:endParaRPr lang="en-US" sz="2000" kern="1200" dirty="0">
            <a:latin typeface="+mj-lt"/>
          </a:endParaRPr>
        </a:p>
      </dsp:txBody>
      <dsp:txXfrm>
        <a:off x="106720" y="236747"/>
        <a:ext cx="205736" cy="93774"/>
      </dsp:txXfrm>
    </dsp:sp>
    <dsp:sp modelId="{B6A09970-208A-49BF-904E-B64EBDB1A8AC}">
      <dsp:nvSpPr>
        <dsp:cNvPr id="0" name=""/>
        <dsp:cNvSpPr/>
      </dsp:nvSpPr>
      <dsp:spPr>
        <a:xfrm>
          <a:off x="0" y="565"/>
          <a:ext cx="604560" cy="604971"/>
        </a:xfrm>
        <a:prstGeom prst="ellipse">
          <a:avLst/>
        </a:prstGeom>
        <a:solidFill>
          <a:schemeClr val="accent5">
            <a:tint val="40000"/>
            <a:alpha val="90000"/>
            <a:hueOff val="0"/>
            <a:satOff val="0"/>
            <a:lumOff val="0"/>
            <a:alphaOff val="0"/>
          </a:schemeClr>
        </a:solidFill>
        <a:ln w="635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3E08F-BB9E-46F9-A45A-A55A85EE4841}">
      <dsp:nvSpPr>
        <dsp:cNvPr id="0" name=""/>
        <dsp:cNvSpPr/>
      </dsp:nvSpPr>
      <dsp:spPr>
        <a:xfrm>
          <a:off x="106720" y="18666"/>
          <a:ext cx="292146" cy="218080"/>
        </a:xfrm>
        <a:prstGeom prst="round2SameRect">
          <a:avLst>
            <a:gd name="adj1" fmla="val 800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E0F6C998-5693-4BDD-9069-AF61DC425B3A}">
      <dsp:nvSpPr>
        <dsp:cNvPr id="0" name=""/>
        <dsp:cNvSpPr/>
      </dsp:nvSpPr>
      <dsp:spPr>
        <a:xfrm>
          <a:off x="106720" y="236747"/>
          <a:ext cx="292146" cy="9377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n-US" sz="2000" kern="1200" dirty="0" smtClean="0">
              <a:latin typeface="+mj-lt"/>
            </a:rPr>
            <a:t> </a:t>
          </a:r>
          <a:endParaRPr lang="en-US" sz="2000" kern="1200" dirty="0">
            <a:latin typeface="+mj-lt"/>
          </a:endParaRPr>
        </a:p>
      </dsp:txBody>
      <dsp:txXfrm>
        <a:off x="106720" y="236747"/>
        <a:ext cx="205736" cy="93774"/>
      </dsp:txXfrm>
    </dsp:sp>
    <dsp:sp modelId="{B6A09970-208A-49BF-904E-B64EBDB1A8AC}">
      <dsp:nvSpPr>
        <dsp:cNvPr id="0" name=""/>
        <dsp:cNvSpPr/>
      </dsp:nvSpPr>
      <dsp:spPr>
        <a:xfrm>
          <a:off x="0" y="565"/>
          <a:ext cx="604560" cy="604971"/>
        </a:xfrm>
        <a:prstGeom prst="ellipse">
          <a:avLst/>
        </a:prstGeom>
        <a:solidFill>
          <a:schemeClr val="accent5">
            <a:tint val="40000"/>
            <a:alpha val="90000"/>
            <a:hueOff val="0"/>
            <a:satOff val="0"/>
            <a:lumOff val="0"/>
            <a:alphaOff val="0"/>
          </a:schemeClr>
        </a:solidFill>
        <a:ln w="635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3E08F-BB9E-46F9-A45A-A55A85EE4841}">
      <dsp:nvSpPr>
        <dsp:cNvPr id="0" name=""/>
        <dsp:cNvSpPr/>
      </dsp:nvSpPr>
      <dsp:spPr>
        <a:xfrm>
          <a:off x="106720" y="18666"/>
          <a:ext cx="292146" cy="218080"/>
        </a:xfrm>
        <a:prstGeom prst="round2SameRect">
          <a:avLst>
            <a:gd name="adj1" fmla="val 800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E0F6C998-5693-4BDD-9069-AF61DC425B3A}">
      <dsp:nvSpPr>
        <dsp:cNvPr id="0" name=""/>
        <dsp:cNvSpPr/>
      </dsp:nvSpPr>
      <dsp:spPr>
        <a:xfrm>
          <a:off x="106720" y="236747"/>
          <a:ext cx="292146" cy="9377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n-US" sz="2000" kern="1200" dirty="0" smtClean="0">
              <a:latin typeface="+mj-lt"/>
            </a:rPr>
            <a:t> </a:t>
          </a:r>
          <a:endParaRPr lang="en-US" sz="2000" kern="1200" dirty="0">
            <a:latin typeface="+mj-lt"/>
          </a:endParaRPr>
        </a:p>
      </dsp:txBody>
      <dsp:txXfrm>
        <a:off x="106720" y="236747"/>
        <a:ext cx="205736" cy="93774"/>
      </dsp:txXfrm>
    </dsp:sp>
    <dsp:sp modelId="{B6A09970-208A-49BF-904E-B64EBDB1A8AC}">
      <dsp:nvSpPr>
        <dsp:cNvPr id="0" name=""/>
        <dsp:cNvSpPr/>
      </dsp:nvSpPr>
      <dsp:spPr>
        <a:xfrm>
          <a:off x="0" y="565"/>
          <a:ext cx="604560" cy="604971"/>
        </a:xfrm>
        <a:prstGeom prst="ellipse">
          <a:avLst/>
        </a:prstGeom>
        <a:solidFill>
          <a:schemeClr val="accent5">
            <a:tint val="40000"/>
            <a:alpha val="90000"/>
            <a:hueOff val="0"/>
            <a:satOff val="0"/>
            <a:lumOff val="0"/>
            <a:alphaOff val="0"/>
          </a:schemeClr>
        </a:solidFill>
        <a:ln w="635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3E08F-BB9E-46F9-A45A-A55A85EE4841}">
      <dsp:nvSpPr>
        <dsp:cNvPr id="0" name=""/>
        <dsp:cNvSpPr/>
      </dsp:nvSpPr>
      <dsp:spPr>
        <a:xfrm>
          <a:off x="106720" y="18666"/>
          <a:ext cx="292146" cy="218080"/>
        </a:xfrm>
        <a:prstGeom prst="round2SameRect">
          <a:avLst>
            <a:gd name="adj1" fmla="val 800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E0F6C998-5693-4BDD-9069-AF61DC425B3A}">
      <dsp:nvSpPr>
        <dsp:cNvPr id="0" name=""/>
        <dsp:cNvSpPr/>
      </dsp:nvSpPr>
      <dsp:spPr>
        <a:xfrm>
          <a:off x="106720" y="236747"/>
          <a:ext cx="292146" cy="9377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n-US" sz="2000" kern="1200" dirty="0" smtClean="0">
              <a:latin typeface="+mj-lt"/>
            </a:rPr>
            <a:t> </a:t>
          </a:r>
          <a:endParaRPr lang="en-US" sz="2000" kern="1200" dirty="0">
            <a:latin typeface="+mj-lt"/>
          </a:endParaRPr>
        </a:p>
      </dsp:txBody>
      <dsp:txXfrm>
        <a:off x="106720" y="236747"/>
        <a:ext cx="205736" cy="93774"/>
      </dsp:txXfrm>
    </dsp:sp>
    <dsp:sp modelId="{B6A09970-208A-49BF-904E-B64EBDB1A8AC}">
      <dsp:nvSpPr>
        <dsp:cNvPr id="0" name=""/>
        <dsp:cNvSpPr/>
      </dsp:nvSpPr>
      <dsp:spPr>
        <a:xfrm>
          <a:off x="0" y="565"/>
          <a:ext cx="604560" cy="604971"/>
        </a:xfrm>
        <a:prstGeom prst="ellipse">
          <a:avLst/>
        </a:prstGeom>
        <a:solidFill>
          <a:schemeClr val="accent5">
            <a:tint val="40000"/>
            <a:alpha val="90000"/>
            <a:hueOff val="0"/>
            <a:satOff val="0"/>
            <a:lumOff val="0"/>
            <a:alphaOff val="0"/>
          </a:schemeClr>
        </a:solidFill>
        <a:ln w="635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3E08F-BB9E-46F9-A45A-A55A85EE4841}">
      <dsp:nvSpPr>
        <dsp:cNvPr id="0" name=""/>
        <dsp:cNvSpPr/>
      </dsp:nvSpPr>
      <dsp:spPr>
        <a:xfrm>
          <a:off x="106720" y="18666"/>
          <a:ext cx="292146" cy="218080"/>
        </a:xfrm>
        <a:prstGeom prst="round2SameRect">
          <a:avLst>
            <a:gd name="adj1" fmla="val 800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E0F6C998-5693-4BDD-9069-AF61DC425B3A}">
      <dsp:nvSpPr>
        <dsp:cNvPr id="0" name=""/>
        <dsp:cNvSpPr/>
      </dsp:nvSpPr>
      <dsp:spPr>
        <a:xfrm>
          <a:off x="106720" y="236747"/>
          <a:ext cx="292146" cy="9377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n-US" sz="2000" kern="1200" dirty="0" smtClean="0">
              <a:latin typeface="+mj-lt"/>
            </a:rPr>
            <a:t> </a:t>
          </a:r>
          <a:endParaRPr lang="en-US" sz="2000" kern="1200" dirty="0">
            <a:latin typeface="+mj-lt"/>
          </a:endParaRPr>
        </a:p>
      </dsp:txBody>
      <dsp:txXfrm>
        <a:off x="106720" y="236747"/>
        <a:ext cx="205736" cy="93774"/>
      </dsp:txXfrm>
    </dsp:sp>
    <dsp:sp modelId="{B6A09970-208A-49BF-904E-B64EBDB1A8AC}">
      <dsp:nvSpPr>
        <dsp:cNvPr id="0" name=""/>
        <dsp:cNvSpPr/>
      </dsp:nvSpPr>
      <dsp:spPr>
        <a:xfrm>
          <a:off x="0" y="565"/>
          <a:ext cx="604560" cy="604971"/>
        </a:xfrm>
        <a:prstGeom prst="ellipse">
          <a:avLst/>
        </a:prstGeom>
        <a:solidFill>
          <a:schemeClr val="accent5">
            <a:tint val="40000"/>
            <a:alpha val="90000"/>
            <a:hueOff val="0"/>
            <a:satOff val="0"/>
            <a:lumOff val="0"/>
            <a:alphaOff val="0"/>
          </a:schemeClr>
        </a:solidFill>
        <a:ln w="635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3E08F-BB9E-46F9-A45A-A55A85EE4841}">
      <dsp:nvSpPr>
        <dsp:cNvPr id="0" name=""/>
        <dsp:cNvSpPr/>
      </dsp:nvSpPr>
      <dsp:spPr>
        <a:xfrm>
          <a:off x="106720" y="18666"/>
          <a:ext cx="292146" cy="218080"/>
        </a:xfrm>
        <a:prstGeom prst="round2SameRect">
          <a:avLst>
            <a:gd name="adj1" fmla="val 800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E0F6C998-5693-4BDD-9069-AF61DC425B3A}">
      <dsp:nvSpPr>
        <dsp:cNvPr id="0" name=""/>
        <dsp:cNvSpPr/>
      </dsp:nvSpPr>
      <dsp:spPr>
        <a:xfrm>
          <a:off x="106720" y="236747"/>
          <a:ext cx="292146" cy="9377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n-US" sz="2000" kern="1200" dirty="0" smtClean="0">
              <a:latin typeface="+mj-lt"/>
            </a:rPr>
            <a:t> </a:t>
          </a:r>
          <a:endParaRPr lang="en-US" sz="2000" kern="1200" dirty="0">
            <a:latin typeface="+mj-lt"/>
          </a:endParaRPr>
        </a:p>
      </dsp:txBody>
      <dsp:txXfrm>
        <a:off x="106720" y="236747"/>
        <a:ext cx="205736" cy="93774"/>
      </dsp:txXfrm>
    </dsp:sp>
    <dsp:sp modelId="{B6A09970-208A-49BF-904E-B64EBDB1A8AC}">
      <dsp:nvSpPr>
        <dsp:cNvPr id="0" name=""/>
        <dsp:cNvSpPr/>
      </dsp:nvSpPr>
      <dsp:spPr>
        <a:xfrm>
          <a:off x="0" y="565"/>
          <a:ext cx="604560" cy="604971"/>
        </a:xfrm>
        <a:prstGeom prst="ellipse">
          <a:avLst/>
        </a:prstGeom>
        <a:solidFill>
          <a:schemeClr val="accent5">
            <a:tint val="40000"/>
            <a:alpha val="90000"/>
            <a:hueOff val="0"/>
            <a:satOff val="0"/>
            <a:lumOff val="0"/>
            <a:alphaOff val="0"/>
          </a:schemeClr>
        </a:solidFill>
        <a:ln w="635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3E08F-BB9E-46F9-A45A-A55A85EE4841}">
      <dsp:nvSpPr>
        <dsp:cNvPr id="0" name=""/>
        <dsp:cNvSpPr/>
      </dsp:nvSpPr>
      <dsp:spPr>
        <a:xfrm>
          <a:off x="95329" y="47615"/>
          <a:ext cx="734612" cy="548372"/>
        </a:xfrm>
        <a:prstGeom prst="round2SameRect">
          <a:avLst>
            <a:gd name="adj1" fmla="val 800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E0F6C998-5693-4BDD-9069-AF61DC425B3A}">
      <dsp:nvSpPr>
        <dsp:cNvPr id="0" name=""/>
        <dsp:cNvSpPr/>
      </dsp:nvSpPr>
      <dsp:spPr>
        <a:xfrm>
          <a:off x="95329" y="595988"/>
          <a:ext cx="734612" cy="235800"/>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n-US" sz="2000" kern="1200" dirty="0" smtClean="0">
              <a:latin typeface="+mj-lt"/>
            </a:rPr>
            <a:t> </a:t>
          </a:r>
          <a:endParaRPr lang="en-US" sz="2000" kern="1200" dirty="0">
            <a:latin typeface="+mj-lt"/>
          </a:endParaRPr>
        </a:p>
      </dsp:txBody>
      <dsp:txXfrm>
        <a:off x="95329" y="595988"/>
        <a:ext cx="517332" cy="235800"/>
      </dsp:txXfrm>
    </dsp:sp>
    <dsp:sp modelId="{B6A09970-208A-49BF-904E-B64EBDB1A8AC}">
      <dsp:nvSpPr>
        <dsp:cNvPr id="0" name=""/>
        <dsp:cNvSpPr/>
      </dsp:nvSpPr>
      <dsp:spPr>
        <a:xfrm>
          <a:off x="3809" y="925"/>
          <a:ext cx="1520190" cy="1521223"/>
        </a:xfrm>
        <a:prstGeom prst="ellipse">
          <a:avLst/>
        </a:prstGeom>
        <a:solidFill>
          <a:schemeClr val="accent5">
            <a:tint val="40000"/>
            <a:alpha val="90000"/>
            <a:hueOff val="0"/>
            <a:satOff val="0"/>
            <a:lumOff val="0"/>
            <a:alphaOff val="0"/>
          </a:schemeClr>
        </a:solidFill>
        <a:ln w="19050" cap="flat" cmpd="sng" algn="ctr">
          <a:solidFill>
            <a:srgbClr val="28B78D"/>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3E08F-BB9E-46F9-A45A-A55A85EE4841}">
      <dsp:nvSpPr>
        <dsp:cNvPr id="0" name=""/>
        <dsp:cNvSpPr/>
      </dsp:nvSpPr>
      <dsp:spPr>
        <a:xfrm>
          <a:off x="106720" y="18666"/>
          <a:ext cx="292146" cy="218080"/>
        </a:xfrm>
        <a:prstGeom prst="round2SameRect">
          <a:avLst>
            <a:gd name="adj1" fmla="val 800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E0F6C998-5693-4BDD-9069-AF61DC425B3A}">
      <dsp:nvSpPr>
        <dsp:cNvPr id="0" name=""/>
        <dsp:cNvSpPr/>
      </dsp:nvSpPr>
      <dsp:spPr>
        <a:xfrm>
          <a:off x="106720" y="236747"/>
          <a:ext cx="292146" cy="9377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n-US" sz="2000" kern="1200" dirty="0" smtClean="0">
              <a:latin typeface="+mj-lt"/>
            </a:rPr>
            <a:t> </a:t>
          </a:r>
          <a:endParaRPr lang="en-US" sz="2000" kern="1200" dirty="0">
            <a:latin typeface="+mj-lt"/>
          </a:endParaRPr>
        </a:p>
      </dsp:txBody>
      <dsp:txXfrm>
        <a:off x="106720" y="236747"/>
        <a:ext cx="205736" cy="93774"/>
      </dsp:txXfrm>
    </dsp:sp>
    <dsp:sp modelId="{B6A09970-208A-49BF-904E-B64EBDB1A8AC}">
      <dsp:nvSpPr>
        <dsp:cNvPr id="0" name=""/>
        <dsp:cNvSpPr/>
      </dsp:nvSpPr>
      <dsp:spPr>
        <a:xfrm>
          <a:off x="0" y="565"/>
          <a:ext cx="604560" cy="604971"/>
        </a:xfrm>
        <a:prstGeom prst="ellipse">
          <a:avLst/>
        </a:prstGeom>
        <a:solidFill>
          <a:schemeClr val="accent5">
            <a:tint val="40000"/>
            <a:alpha val="90000"/>
            <a:hueOff val="0"/>
            <a:satOff val="0"/>
            <a:lumOff val="0"/>
            <a:alphaOff val="0"/>
          </a:schemeClr>
        </a:solidFill>
        <a:ln w="635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3E08F-BB9E-46F9-A45A-A55A85EE4841}">
      <dsp:nvSpPr>
        <dsp:cNvPr id="0" name=""/>
        <dsp:cNvSpPr/>
      </dsp:nvSpPr>
      <dsp:spPr>
        <a:xfrm>
          <a:off x="95329" y="47615"/>
          <a:ext cx="734612" cy="548372"/>
        </a:xfrm>
        <a:prstGeom prst="round2SameRect">
          <a:avLst>
            <a:gd name="adj1" fmla="val 800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E0F6C998-5693-4BDD-9069-AF61DC425B3A}">
      <dsp:nvSpPr>
        <dsp:cNvPr id="0" name=""/>
        <dsp:cNvSpPr/>
      </dsp:nvSpPr>
      <dsp:spPr>
        <a:xfrm>
          <a:off x="95329" y="595988"/>
          <a:ext cx="734612" cy="235800"/>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n-US" sz="2000" kern="1200" dirty="0" smtClean="0">
              <a:latin typeface="+mj-lt"/>
            </a:rPr>
            <a:t> </a:t>
          </a:r>
          <a:endParaRPr lang="en-US" sz="2000" kern="1200" dirty="0">
            <a:latin typeface="+mj-lt"/>
          </a:endParaRPr>
        </a:p>
      </dsp:txBody>
      <dsp:txXfrm>
        <a:off x="95329" y="595988"/>
        <a:ext cx="517332" cy="235800"/>
      </dsp:txXfrm>
    </dsp:sp>
    <dsp:sp modelId="{B6A09970-208A-49BF-904E-B64EBDB1A8AC}">
      <dsp:nvSpPr>
        <dsp:cNvPr id="0" name=""/>
        <dsp:cNvSpPr/>
      </dsp:nvSpPr>
      <dsp:spPr>
        <a:xfrm>
          <a:off x="3809" y="925"/>
          <a:ext cx="1520190" cy="1521223"/>
        </a:xfrm>
        <a:prstGeom prst="ellipse">
          <a:avLst/>
        </a:prstGeom>
        <a:solidFill>
          <a:schemeClr val="accent5">
            <a:tint val="40000"/>
            <a:alpha val="90000"/>
            <a:hueOff val="0"/>
            <a:satOff val="0"/>
            <a:lumOff val="0"/>
            <a:alphaOff val="0"/>
          </a:schemeClr>
        </a:solidFill>
        <a:ln w="19050" cap="flat" cmpd="sng" algn="ctr">
          <a:solidFill>
            <a:srgbClr val="28B78D"/>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3E08F-BB9E-46F9-A45A-A55A85EE4841}">
      <dsp:nvSpPr>
        <dsp:cNvPr id="0" name=""/>
        <dsp:cNvSpPr/>
      </dsp:nvSpPr>
      <dsp:spPr>
        <a:xfrm>
          <a:off x="95329" y="47615"/>
          <a:ext cx="734612" cy="548372"/>
        </a:xfrm>
        <a:prstGeom prst="round2SameRect">
          <a:avLst>
            <a:gd name="adj1" fmla="val 800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E0F6C998-5693-4BDD-9069-AF61DC425B3A}">
      <dsp:nvSpPr>
        <dsp:cNvPr id="0" name=""/>
        <dsp:cNvSpPr/>
      </dsp:nvSpPr>
      <dsp:spPr>
        <a:xfrm>
          <a:off x="95329" y="595988"/>
          <a:ext cx="734612" cy="235800"/>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n-US" sz="2000" kern="1200" dirty="0" smtClean="0">
              <a:latin typeface="+mj-lt"/>
            </a:rPr>
            <a:t> </a:t>
          </a:r>
          <a:endParaRPr lang="en-US" sz="2000" kern="1200" dirty="0">
            <a:latin typeface="+mj-lt"/>
          </a:endParaRPr>
        </a:p>
      </dsp:txBody>
      <dsp:txXfrm>
        <a:off x="95329" y="595988"/>
        <a:ext cx="517332" cy="235800"/>
      </dsp:txXfrm>
    </dsp:sp>
    <dsp:sp modelId="{B6A09970-208A-49BF-904E-B64EBDB1A8AC}">
      <dsp:nvSpPr>
        <dsp:cNvPr id="0" name=""/>
        <dsp:cNvSpPr/>
      </dsp:nvSpPr>
      <dsp:spPr>
        <a:xfrm>
          <a:off x="3809" y="925"/>
          <a:ext cx="1520190" cy="1521223"/>
        </a:xfrm>
        <a:prstGeom prst="ellipse">
          <a:avLst/>
        </a:prstGeom>
        <a:solidFill>
          <a:schemeClr val="accent5">
            <a:tint val="40000"/>
            <a:alpha val="90000"/>
            <a:hueOff val="0"/>
            <a:satOff val="0"/>
            <a:lumOff val="0"/>
            <a:alphaOff val="0"/>
          </a:schemeClr>
        </a:solidFill>
        <a:ln w="19050" cap="flat" cmpd="sng" algn="ctr">
          <a:solidFill>
            <a:srgbClr val="28B78D"/>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3E08F-BB9E-46F9-A45A-A55A85EE4841}">
      <dsp:nvSpPr>
        <dsp:cNvPr id="0" name=""/>
        <dsp:cNvSpPr/>
      </dsp:nvSpPr>
      <dsp:spPr>
        <a:xfrm>
          <a:off x="106720" y="18666"/>
          <a:ext cx="292146" cy="218080"/>
        </a:xfrm>
        <a:prstGeom prst="round2SameRect">
          <a:avLst>
            <a:gd name="adj1" fmla="val 800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E0F6C998-5693-4BDD-9069-AF61DC425B3A}">
      <dsp:nvSpPr>
        <dsp:cNvPr id="0" name=""/>
        <dsp:cNvSpPr/>
      </dsp:nvSpPr>
      <dsp:spPr>
        <a:xfrm>
          <a:off x="106720" y="236747"/>
          <a:ext cx="292146" cy="9377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n-US" sz="2000" kern="1200" dirty="0" smtClean="0">
              <a:latin typeface="+mj-lt"/>
            </a:rPr>
            <a:t> </a:t>
          </a:r>
          <a:endParaRPr lang="en-US" sz="2000" kern="1200" dirty="0">
            <a:latin typeface="+mj-lt"/>
          </a:endParaRPr>
        </a:p>
      </dsp:txBody>
      <dsp:txXfrm>
        <a:off x="106720" y="236747"/>
        <a:ext cx="205736" cy="93774"/>
      </dsp:txXfrm>
    </dsp:sp>
    <dsp:sp modelId="{B6A09970-208A-49BF-904E-B64EBDB1A8AC}">
      <dsp:nvSpPr>
        <dsp:cNvPr id="0" name=""/>
        <dsp:cNvSpPr/>
      </dsp:nvSpPr>
      <dsp:spPr>
        <a:xfrm>
          <a:off x="0" y="565"/>
          <a:ext cx="604560" cy="604971"/>
        </a:xfrm>
        <a:prstGeom prst="ellipse">
          <a:avLst/>
        </a:prstGeom>
        <a:solidFill>
          <a:schemeClr val="accent5">
            <a:tint val="40000"/>
            <a:alpha val="90000"/>
            <a:hueOff val="0"/>
            <a:satOff val="0"/>
            <a:lumOff val="0"/>
            <a:alphaOff val="0"/>
          </a:schemeClr>
        </a:solidFill>
        <a:ln w="635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3E08F-BB9E-46F9-A45A-A55A85EE4841}">
      <dsp:nvSpPr>
        <dsp:cNvPr id="0" name=""/>
        <dsp:cNvSpPr/>
      </dsp:nvSpPr>
      <dsp:spPr>
        <a:xfrm>
          <a:off x="106720" y="18666"/>
          <a:ext cx="292146" cy="218080"/>
        </a:xfrm>
        <a:prstGeom prst="round2SameRect">
          <a:avLst>
            <a:gd name="adj1" fmla="val 800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E0F6C998-5693-4BDD-9069-AF61DC425B3A}">
      <dsp:nvSpPr>
        <dsp:cNvPr id="0" name=""/>
        <dsp:cNvSpPr/>
      </dsp:nvSpPr>
      <dsp:spPr>
        <a:xfrm>
          <a:off x="106720" y="236747"/>
          <a:ext cx="292146" cy="9377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n-US" sz="2000" kern="1200" dirty="0" smtClean="0">
              <a:latin typeface="+mj-lt"/>
            </a:rPr>
            <a:t> </a:t>
          </a:r>
          <a:endParaRPr lang="en-US" sz="2000" kern="1200" dirty="0">
            <a:latin typeface="+mj-lt"/>
          </a:endParaRPr>
        </a:p>
      </dsp:txBody>
      <dsp:txXfrm>
        <a:off x="106720" y="236747"/>
        <a:ext cx="205736" cy="93774"/>
      </dsp:txXfrm>
    </dsp:sp>
    <dsp:sp modelId="{B6A09970-208A-49BF-904E-B64EBDB1A8AC}">
      <dsp:nvSpPr>
        <dsp:cNvPr id="0" name=""/>
        <dsp:cNvSpPr/>
      </dsp:nvSpPr>
      <dsp:spPr>
        <a:xfrm>
          <a:off x="0" y="565"/>
          <a:ext cx="604560" cy="604971"/>
        </a:xfrm>
        <a:prstGeom prst="ellipse">
          <a:avLst/>
        </a:prstGeom>
        <a:solidFill>
          <a:schemeClr val="accent5">
            <a:tint val="40000"/>
            <a:alpha val="90000"/>
            <a:hueOff val="0"/>
            <a:satOff val="0"/>
            <a:lumOff val="0"/>
            <a:alphaOff val="0"/>
          </a:schemeClr>
        </a:solidFill>
        <a:ln w="635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3E08F-BB9E-46F9-A45A-A55A85EE4841}">
      <dsp:nvSpPr>
        <dsp:cNvPr id="0" name=""/>
        <dsp:cNvSpPr/>
      </dsp:nvSpPr>
      <dsp:spPr>
        <a:xfrm>
          <a:off x="106720" y="18666"/>
          <a:ext cx="292146" cy="218080"/>
        </a:xfrm>
        <a:prstGeom prst="round2SameRect">
          <a:avLst>
            <a:gd name="adj1" fmla="val 800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E0F6C998-5693-4BDD-9069-AF61DC425B3A}">
      <dsp:nvSpPr>
        <dsp:cNvPr id="0" name=""/>
        <dsp:cNvSpPr/>
      </dsp:nvSpPr>
      <dsp:spPr>
        <a:xfrm>
          <a:off x="106720" y="236747"/>
          <a:ext cx="292146" cy="9377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n-US" sz="2000" kern="1200" dirty="0" smtClean="0">
              <a:latin typeface="+mj-lt"/>
            </a:rPr>
            <a:t> </a:t>
          </a:r>
          <a:endParaRPr lang="en-US" sz="2000" kern="1200" dirty="0">
            <a:latin typeface="+mj-lt"/>
          </a:endParaRPr>
        </a:p>
      </dsp:txBody>
      <dsp:txXfrm>
        <a:off x="106720" y="236747"/>
        <a:ext cx="205736" cy="93774"/>
      </dsp:txXfrm>
    </dsp:sp>
    <dsp:sp modelId="{B6A09970-208A-49BF-904E-B64EBDB1A8AC}">
      <dsp:nvSpPr>
        <dsp:cNvPr id="0" name=""/>
        <dsp:cNvSpPr/>
      </dsp:nvSpPr>
      <dsp:spPr>
        <a:xfrm>
          <a:off x="0" y="565"/>
          <a:ext cx="604560" cy="604971"/>
        </a:xfrm>
        <a:prstGeom prst="ellipse">
          <a:avLst/>
        </a:prstGeom>
        <a:solidFill>
          <a:schemeClr val="accent5">
            <a:tint val="40000"/>
            <a:alpha val="90000"/>
            <a:hueOff val="0"/>
            <a:satOff val="0"/>
            <a:lumOff val="0"/>
            <a:alphaOff val="0"/>
          </a:schemeClr>
        </a:solidFill>
        <a:ln w="635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3E08F-BB9E-46F9-A45A-A55A85EE4841}">
      <dsp:nvSpPr>
        <dsp:cNvPr id="0" name=""/>
        <dsp:cNvSpPr/>
      </dsp:nvSpPr>
      <dsp:spPr>
        <a:xfrm>
          <a:off x="106720" y="18666"/>
          <a:ext cx="292146" cy="218080"/>
        </a:xfrm>
        <a:prstGeom prst="round2SameRect">
          <a:avLst>
            <a:gd name="adj1" fmla="val 800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E0F6C998-5693-4BDD-9069-AF61DC425B3A}">
      <dsp:nvSpPr>
        <dsp:cNvPr id="0" name=""/>
        <dsp:cNvSpPr/>
      </dsp:nvSpPr>
      <dsp:spPr>
        <a:xfrm>
          <a:off x="106720" y="236747"/>
          <a:ext cx="292146" cy="9377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n-US" sz="2000" kern="1200" dirty="0" smtClean="0">
              <a:latin typeface="+mj-lt"/>
            </a:rPr>
            <a:t> </a:t>
          </a:r>
          <a:endParaRPr lang="en-US" sz="2000" kern="1200" dirty="0">
            <a:latin typeface="+mj-lt"/>
          </a:endParaRPr>
        </a:p>
      </dsp:txBody>
      <dsp:txXfrm>
        <a:off x="106720" y="236747"/>
        <a:ext cx="205736" cy="93774"/>
      </dsp:txXfrm>
    </dsp:sp>
    <dsp:sp modelId="{B6A09970-208A-49BF-904E-B64EBDB1A8AC}">
      <dsp:nvSpPr>
        <dsp:cNvPr id="0" name=""/>
        <dsp:cNvSpPr/>
      </dsp:nvSpPr>
      <dsp:spPr>
        <a:xfrm>
          <a:off x="0" y="565"/>
          <a:ext cx="604560" cy="604971"/>
        </a:xfrm>
        <a:prstGeom prst="ellipse">
          <a:avLst/>
        </a:prstGeom>
        <a:solidFill>
          <a:schemeClr val="accent5">
            <a:tint val="40000"/>
            <a:alpha val="90000"/>
            <a:hueOff val="0"/>
            <a:satOff val="0"/>
            <a:lumOff val="0"/>
            <a:alphaOff val="0"/>
          </a:schemeClr>
        </a:solidFill>
        <a:ln w="635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3E08F-BB9E-46F9-A45A-A55A85EE4841}">
      <dsp:nvSpPr>
        <dsp:cNvPr id="0" name=""/>
        <dsp:cNvSpPr/>
      </dsp:nvSpPr>
      <dsp:spPr>
        <a:xfrm>
          <a:off x="106720" y="18666"/>
          <a:ext cx="292146" cy="218080"/>
        </a:xfrm>
        <a:prstGeom prst="round2SameRect">
          <a:avLst>
            <a:gd name="adj1" fmla="val 800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E0F6C998-5693-4BDD-9069-AF61DC425B3A}">
      <dsp:nvSpPr>
        <dsp:cNvPr id="0" name=""/>
        <dsp:cNvSpPr/>
      </dsp:nvSpPr>
      <dsp:spPr>
        <a:xfrm>
          <a:off x="106720" y="236747"/>
          <a:ext cx="292146" cy="9377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n-US" sz="2000" kern="1200" dirty="0" smtClean="0">
              <a:latin typeface="+mj-lt"/>
            </a:rPr>
            <a:t> </a:t>
          </a:r>
          <a:endParaRPr lang="en-US" sz="2000" kern="1200" dirty="0">
            <a:latin typeface="+mj-lt"/>
          </a:endParaRPr>
        </a:p>
      </dsp:txBody>
      <dsp:txXfrm>
        <a:off x="106720" y="236747"/>
        <a:ext cx="205736" cy="93774"/>
      </dsp:txXfrm>
    </dsp:sp>
    <dsp:sp modelId="{B6A09970-208A-49BF-904E-B64EBDB1A8AC}">
      <dsp:nvSpPr>
        <dsp:cNvPr id="0" name=""/>
        <dsp:cNvSpPr/>
      </dsp:nvSpPr>
      <dsp:spPr>
        <a:xfrm>
          <a:off x="0" y="565"/>
          <a:ext cx="604560" cy="604971"/>
        </a:xfrm>
        <a:prstGeom prst="ellipse">
          <a:avLst/>
        </a:prstGeom>
        <a:solidFill>
          <a:schemeClr val="accent5">
            <a:tint val="40000"/>
            <a:alpha val="90000"/>
            <a:hueOff val="0"/>
            <a:satOff val="0"/>
            <a:lumOff val="0"/>
            <a:alphaOff val="0"/>
          </a:schemeClr>
        </a:solidFill>
        <a:ln w="635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JM"/>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2BABB2A-1528-4AAF-9A21-F4370666C7B2}" type="datetimeFigureOut">
              <a:rPr lang="en-JM" smtClean="0"/>
              <a:pPr/>
              <a:t>01/04/2016</a:t>
            </a:fld>
            <a:endParaRPr lang="en-JM"/>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JM"/>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338927C-AB49-450F-8967-4AD52E2DC3DA}" type="slidenum">
              <a:rPr lang="en-JM" smtClean="0"/>
              <a:pPr/>
              <a:t>‹#›</a:t>
            </a:fld>
            <a:endParaRPr lang="en-JM"/>
          </a:p>
        </p:txBody>
      </p:sp>
    </p:spTree>
    <p:extLst>
      <p:ext uri="{BB962C8B-B14F-4D97-AF65-F5344CB8AC3E}">
        <p14:creationId xmlns:p14="http://schemas.microsoft.com/office/powerpoint/2010/main" val="352751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JM"/>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190015-6979-4CAF-87BC-D33F74A1F261}" type="datetimeFigureOut">
              <a:rPr lang="en-JM" smtClean="0"/>
              <a:pPr/>
              <a:t>01/04/2016</a:t>
            </a:fld>
            <a:endParaRPr lang="en-JM"/>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JM"/>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JM"/>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9CA0D8-6577-48B2-BA77-88519BAFBFDA}" type="slidenum">
              <a:rPr lang="en-JM" smtClean="0"/>
              <a:pPr/>
              <a:t>‹#›</a:t>
            </a:fld>
            <a:endParaRPr lang="en-JM"/>
          </a:p>
        </p:txBody>
      </p:sp>
    </p:spTree>
    <p:extLst>
      <p:ext uri="{BB962C8B-B14F-4D97-AF65-F5344CB8AC3E}">
        <p14:creationId xmlns:p14="http://schemas.microsoft.com/office/powerpoint/2010/main" val="1591203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cs typeface="B Nazanin" panose="00000400000000000000" pitchFamily="2" charset="-78"/>
              </a:rPr>
              <a:t>ک</a:t>
            </a:r>
            <a:r>
              <a:rPr lang="fa-IR" dirty="0" smtClean="0">
                <a:solidFill>
                  <a:srgbClr val="0065B0"/>
                </a:solidFill>
                <a:cs typeface="B Nazanin" panose="00000400000000000000" pitchFamily="2" charset="-78"/>
              </a:rPr>
              <a:t>ایزن نخستین بار پس </a:t>
            </a:r>
            <a:r>
              <a:rPr lang="fa-IR" smtClean="0">
                <a:solidFill>
                  <a:srgbClr val="0065B0"/>
                </a:solidFill>
                <a:cs typeface="B Nazanin" panose="00000400000000000000" pitchFamily="2" charset="-78"/>
              </a:rPr>
              <a:t>از جنگ جهانی دوم در </a:t>
            </a:r>
            <a:r>
              <a:rPr lang="fa-IR" dirty="0" smtClean="0">
                <a:solidFill>
                  <a:srgbClr val="0065B0"/>
                </a:solidFill>
                <a:cs typeface="B Nazanin" panose="00000400000000000000" pitchFamily="2" charset="-78"/>
              </a:rPr>
              <a:t>چندین کسب و کار ژاپنی به کار گرفته شد و بخشی از آن از کسب و کار و مدیریت کیفیت آموزش‌دهندگان آمریکایی که از ژاپن بازدید می‌کردند تأثیر پذیرفت و از آن زمان به بعد در کل جهان گسترش یافت ، </a:t>
            </a:r>
            <a:r>
              <a:rPr lang="fa-IR" dirty="0" smtClean="0">
                <a:cs typeface="B Nazanin" panose="00000400000000000000" pitchFamily="2" charset="-78"/>
              </a:rPr>
              <a:t>و هم‌اکنون در بسیاری از زمینه‌ها به غیر از اقتصاد و تولید به کار گرفته می‌شود.</a:t>
            </a:r>
            <a:endParaRPr lang="en-US"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3</a:t>
            </a:fld>
            <a:endParaRPr lang="en-JM"/>
          </a:p>
        </p:txBody>
      </p:sp>
    </p:spTree>
    <p:extLst>
      <p:ext uri="{BB962C8B-B14F-4D97-AF65-F5344CB8AC3E}">
        <p14:creationId xmlns:p14="http://schemas.microsoft.com/office/powerpoint/2010/main" val="719546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موجب استفاد</a:t>
            </a:r>
            <a:r>
              <a:rPr lang="en-US" baseline="0" dirty="0" smtClean="0"/>
              <a:t> </a:t>
            </a:r>
            <a:r>
              <a:rPr lang="fa-IR" dirty="0" smtClean="0"/>
              <a:t>بهينه از فضا، ارتقاء کيفيت توليد، استفاده از سرمايه، ارتباطات بهتر، رشد ظرفيت توليد و حفظ و بقاء کارکنان میشود.</a:t>
            </a:r>
            <a:endParaRPr lang="en-US" dirty="0" smtClean="0"/>
          </a:p>
          <a:p>
            <a:pPr algn="r" rtl="1"/>
            <a:r>
              <a:rPr lang="fa-IR" dirty="0" smtClean="0"/>
              <a:t>دستيابی به نتايج را سريعتر امکان</a:t>
            </a:r>
            <a:r>
              <a:rPr lang="en-US" dirty="0" smtClean="0"/>
              <a:t> </a:t>
            </a:r>
            <a:r>
              <a:rPr lang="fa-IR" dirty="0" smtClean="0"/>
              <a:t>پذير میسازد. بجای تاکيد بيشتر بر بهبود در سرمايه، بر سرمايه</a:t>
            </a:r>
            <a:r>
              <a:rPr lang="en-US" dirty="0" smtClean="0"/>
              <a:t> </a:t>
            </a:r>
            <a:r>
              <a:rPr lang="fa-IR" dirty="0" smtClean="0"/>
              <a:t>گذاری خلاقانه تاکيد داشته که میتواند مشکلات متعددی را مرتفع كند.</a:t>
            </a:r>
            <a:endParaRPr lang="en-US"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20</a:t>
            </a:fld>
            <a:endParaRPr lang="en-JM"/>
          </a:p>
        </p:txBody>
      </p:sp>
    </p:spTree>
    <p:extLst>
      <p:ext uri="{BB962C8B-B14F-4D97-AF65-F5344CB8AC3E}">
        <p14:creationId xmlns:p14="http://schemas.microsoft.com/office/powerpoint/2010/main" val="3061512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200" dirty="0" smtClean="0"/>
              <a:t>فرهنگ کایزن و تعامل آن در بین لایه ها و سازمانهای مختلف اجتماعی در ژاپن باعث شده است تا کارخانه به دانشگاه تبدیل شود و دانشگاه به کارخانه، کارگر از مدیر بیاموزد و مدیر از ایده های کارگر بهره مند گردد</a:t>
            </a:r>
            <a:r>
              <a:rPr lang="en-US" sz="1200" dirty="0" smtClean="0"/>
              <a:t>.</a:t>
            </a:r>
            <a:r>
              <a:rPr lang="ar-SA" sz="1200" dirty="0" smtClean="0"/>
              <a:t> پژوهشگر لباس کار بپوشد و به جای نشستن در برج عاج به صحنه تولید بیاید و فعالان صحنه های تولید به فکر و تدبیر در باب بهبود کار خویش بپردازند و به پژوهش روی آور</a:t>
            </a:r>
            <a:r>
              <a:rPr lang="fa-IR" sz="1200" dirty="0" smtClean="0"/>
              <a:t>ند.</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5</a:t>
            </a:fld>
            <a:endParaRPr lang="en-JM"/>
          </a:p>
        </p:txBody>
      </p:sp>
    </p:spTree>
    <p:extLst>
      <p:ext uri="{BB962C8B-B14F-4D97-AF65-F5344CB8AC3E}">
        <p14:creationId xmlns:p14="http://schemas.microsoft.com/office/powerpoint/2010/main" val="3431710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آن روز كسي تصور نمي كرد كه اين كارگاه سرآغازي براي معرفي الگويي براي بهبود بره وري در كشور خواهد بود . مدرس و مشاور اين كارگاه آقاي شوئيچي يوشيدا مشاور كايزن و معاون اسبق شركت نيسان موتورز بود . اين كارگاه پنج روزه كه طي آن بخشي از فرآيندهاي كاري واحدهاي صنعتي شركت كننده به عنوان نمونه انتخاب و مورد بازمهندسي قرار شد . در تغيير نگرش كاركنان نسبت به مسائل محيطي بسيار مؤثر افتاد به طوري كه سازمان ملي بهره وري ايران بلافاصله اجراي پروژه هاي بعدي در ساير استانهاي كشور را در دستور كار خود قرار داد . نخستين كساني كه يوشيدا را در كارگاه اموزشي پنج روزه در استان آذربايجان شرقي همراهي كردند ، كارشناسان اين سازمان بودند كه بعدها خود پايه گذار اجراي كايزن و ادامه حركتهاي بهبود در بخشهاي صنعت و خدمات شدند . در سال 1381 ، سازمان ملي بهره وري ايران حركت بهبود كايزني را با اجراي طرح چرخه مديريت بهره وري در 5 دستگاه دولتي استان كرمان آغاز و براي نخستين بار در كشور ، كايزن را به حوزه خدمات و خصوصاً سازمانهاي دولتي كشاند . </a:t>
            </a:r>
            <a:endParaRPr lang="en-US" sz="1200" kern="1200" dirty="0" smtClean="0">
              <a:solidFill>
                <a:schemeClr val="tx1"/>
              </a:solidFill>
              <a:effectLst/>
              <a:latin typeface="+mn-lt"/>
              <a:ea typeface="+mn-ea"/>
              <a:cs typeface="+mn-cs"/>
            </a:endParaRPr>
          </a:p>
          <a:p>
            <a:pPr algn="r" rtl="1"/>
            <a:endParaRPr lang="en-US"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6</a:t>
            </a:fld>
            <a:endParaRPr lang="en-JM"/>
          </a:p>
        </p:txBody>
      </p:sp>
    </p:spTree>
    <p:extLst>
      <p:ext uri="{BB962C8B-B14F-4D97-AF65-F5344CB8AC3E}">
        <p14:creationId xmlns:p14="http://schemas.microsoft.com/office/powerpoint/2010/main" val="3888849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در ابتدا خود کیشیرو به عنوان قائم مقام شرکت جدید عمل می کرد و در سال ۱۹۴۱ به عنوان مدیرعامل، مشغول به کار شد..</a:t>
            </a:r>
          </a:p>
          <a:p>
            <a:pPr algn="r" rtl="1"/>
            <a:r>
              <a:rPr lang="fa-IR" dirty="0" smtClean="0"/>
              <a:t>بلافاصله پس از راه‌افتادن شرکت جدید، اصول مدیریتی نوینی در اداره کارخانه به کار گرفته شد</a:t>
            </a:r>
          </a:p>
          <a:p>
            <a:pPr algn="r" rtl="1"/>
            <a:r>
              <a:rPr lang="fa-IR" dirty="0" smtClean="0"/>
              <a:t>در سال ۱۹۳۸ سیستم ( </a:t>
            </a:r>
            <a:r>
              <a:rPr lang="en-US" dirty="0" smtClean="0"/>
              <a:t>just</a:t>
            </a:r>
            <a:r>
              <a:rPr lang="en-US" baseline="0" dirty="0" smtClean="0"/>
              <a:t> in time</a:t>
            </a:r>
            <a:r>
              <a:rPr lang="fa-IR" dirty="0" smtClean="0"/>
              <a:t>)</a:t>
            </a:r>
            <a:r>
              <a:rPr lang="en-US" dirty="0" smtClean="0"/>
              <a:t>JIT </a:t>
            </a:r>
            <a:r>
              <a:rPr lang="fa-IR" dirty="0" smtClean="0"/>
              <a:t>به کار گرفته شد.</a:t>
            </a:r>
          </a:p>
          <a:p>
            <a:pPr algn="r" rtl="1"/>
            <a:r>
              <a:rPr lang="fa-IR" dirty="0" smtClean="0"/>
              <a:t>سال ۱۹۷۳ مرکز طراحی و سال بعد مرکز آموزش افتتاح شد.</a:t>
            </a:r>
            <a:endParaRPr lang="en-US" dirty="0" smtClean="0"/>
          </a:p>
          <a:p>
            <a:pPr algn="r" rtl="1"/>
            <a:r>
              <a:rPr lang="fa-IR" dirty="0" smtClean="0"/>
              <a:t>در سال ۱۹۵۲ با مرگ کیشیرو، مسئولیت شرکت بر عهده ایجی تویوتا پسر عموی او، قرار گرفت.</a:t>
            </a:r>
            <a:endParaRPr lang="en-US" dirty="0" smtClean="0"/>
          </a:p>
          <a:p>
            <a:pPr algn="r" rtl="1"/>
            <a:r>
              <a:rPr lang="fa-IR" dirty="0" smtClean="0"/>
              <a:t>ایجی به همراه پسر کیشیرو، شوئی شیرو تویوتا و طی سال‌های بعد، تویوتا را به یکی از شرکت‌های بزرگ خودروسازی جهان تبدیل کردند</a:t>
            </a:r>
          </a:p>
          <a:p>
            <a:pPr algn="r" rtl="1"/>
            <a:endParaRPr lang="en-US"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ماجرای شرکت جدید تولید خودرو در گوشه کوچکی از کارخانه ریسندگی پدر، اندیشه ساده و جمع و جور کارکردن و بی‌ریخت و پاش بودن و آراسته بودن محیط کار را، در ذهن و دل کارکنان شرکت جدید، جای داد و بدین ترتیب شرکت خودروسازی تویوتا، مدل سیستم تولیدی خاص خود را، به دنیا عرضه کرد.</a:t>
            </a:r>
          </a:p>
          <a:p>
            <a:pPr algn="r" rtl="1"/>
            <a:endParaRPr lang="en-US" dirty="0" smtClean="0"/>
          </a:p>
          <a:p>
            <a:pPr algn="r" rtl="1"/>
            <a:r>
              <a:rPr lang="fa-IR" dirty="0" smtClean="0"/>
              <a:t>پدر کیشیرو معتقد بود، هیچ فرایندی را نمی‌توان کامل نامید و همیشه جایی برای بهبود وجود دارد و همین اندیشه بهبود بود، که فرآیند کایزن یا بهبود مستمر را در تویوتا نهادینه کرد.</a:t>
            </a:r>
          </a:p>
          <a:p>
            <a:pPr algn="r" rtl="1"/>
            <a:r>
              <a:rPr lang="fa-IR" dirty="0" smtClean="0"/>
              <a:t>بنیان سیستم تولید تویوتا، فلسفه حذف کامل اتلافهاست!</a:t>
            </a:r>
          </a:p>
          <a:p>
            <a:pPr algn="r" rtl="1"/>
            <a:r>
              <a:rPr lang="fa-IR" dirty="0" smtClean="0"/>
              <a:t>اونوتایشی مهندس جوانی که در سال ۱۹۳۲ به تویوتا پیوست در توسعه اندیشه کایزن در تویوتا نقش مهمی داشت. او با ابداع سیستم کانبان، بُعد دیگری از سیستم تولید تویوتا را عرضه کرد و با دمینگ و ایشیکاوا همکاری نزدیکی داشت.</a:t>
            </a:r>
            <a:endParaRPr lang="en-US"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7</a:t>
            </a:fld>
            <a:endParaRPr lang="en-JM"/>
          </a:p>
        </p:txBody>
      </p:sp>
    </p:spTree>
    <p:extLst>
      <p:ext uri="{BB962C8B-B14F-4D97-AF65-F5344CB8AC3E}">
        <p14:creationId xmlns:p14="http://schemas.microsoft.com/office/powerpoint/2010/main" val="3388437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نگاهی به آمار</a:t>
            </a:r>
            <a:r>
              <a:rPr lang="fa-IR" baseline="0" dirty="0" smtClean="0"/>
              <a:t> نیز گویای همین مطلب می باشد که شرکت تویوتا تنها با تولید 20 دستگاه خودرو در سال 1935 ، اکنون بزرگترین شرکت یا پرفروش ترین شرکت خودرو سازی در دنیا با تولید بیش از 4000000 میلیون خودرو در سال میتوان پیشرفت و سیر تکاملی این شرکت را طی سال های اخیرمشاهده کرد ، سیاست ها و استراتژی های مدیران ارشد سهم بسزایی در این پیشرفت داشته که سهم کایزن میتواند بیشتر از بقیه باشد.</a:t>
            </a:r>
            <a:endParaRPr lang="en-US"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8</a:t>
            </a:fld>
            <a:endParaRPr lang="en-JM"/>
          </a:p>
        </p:txBody>
      </p:sp>
    </p:spTree>
    <p:extLst>
      <p:ext uri="{BB962C8B-B14F-4D97-AF65-F5344CB8AC3E}">
        <p14:creationId xmlns:p14="http://schemas.microsoft.com/office/powerpoint/2010/main" val="1317685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200" dirty="0" smtClean="0"/>
              <a:t>چنانچه فارغ از ساير ديدگاههايي كه در اين زمينه وجود دارد، اصول فايول را به عنوان مهمترين وظايف مديران بپذيريم مديريت تيلوري كه نمود آن را در ديدگاه هاي فايول نيز ملاحظه مي كنيم ، بر سازماندهي سلسله مراتبي و وحدت فرماندهي بيشترين تاكيد را دارد. در اين نظام مديريت، معمولا ارتباط سازماني به صورت صدور دستور از بالا و عرضه گزارش از پايين تعريف مي شود. در سازمان،سطوح مديريتي، عمودي و تقسيم كار افقي وجود دارد ،از نگاه كايزن وظايف مديريت به دو دسته اصلي تقسيم بندي مي شود ،ايجاد بهبود وحفظ بهبود ايجاد شده</a:t>
            </a:r>
            <a:r>
              <a:rPr lang="fa-IR" sz="1200" dirty="0" smtClean="0"/>
              <a:t>.</a:t>
            </a:r>
            <a:endParaRPr lang="en-US"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11</a:t>
            </a:fld>
            <a:endParaRPr lang="en-JM"/>
          </a:p>
        </p:txBody>
      </p:sp>
    </p:spTree>
    <p:extLst>
      <p:ext uri="{BB962C8B-B14F-4D97-AF65-F5344CB8AC3E}">
        <p14:creationId xmlns:p14="http://schemas.microsoft.com/office/powerpoint/2010/main" val="899268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200" dirty="0" smtClean="0"/>
              <a:t>همان طور كه ملاحظه مي كنيد، هر چه از سطوح بالاي مديريت به سطوح پايين تر سازمان مي آييم از وظايف دسته ايجاد بهبود كاسته و در عوض بر وظايفي كه جنبه حفظ و نگهداري بهبود ايجاد</a:t>
            </a:r>
            <a:r>
              <a:rPr lang="fa-IR" sz="1200" dirty="0" smtClean="0"/>
              <a:t> شده</a:t>
            </a:r>
            <a:r>
              <a:rPr lang="ar-SA" sz="1200" dirty="0" smtClean="0"/>
              <a:t> دارند، افزوده مي شود. مديران سطوح بالاتر سازمان بايد همواره بخش اعظم وقت خود را صرف بهبود سازمان نمايند و امور جاري را كه جنبه نگهداري دارند به سطوح پايين تر واگذار كنند. آيا به راستي در سازمانهاي ما اين گونه عمل مي شود؟ مديري كه بيشتر وقت خود را صرف بازبيني مطالبي كه قبلا مي بايست توسط كارشناسان انجام شود م</a:t>
            </a:r>
            <a:r>
              <a:rPr lang="fa-IR" sz="1200" dirty="0" smtClean="0"/>
              <a:t>ی‌کن</a:t>
            </a:r>
            <a:r>
              <a:rPr lang="ar-SA" sz="1200" dirty="0" smtClean="0"/>
              <a:t>د، هيچ وقت فرصت آن را خواهد داشت كه به بهبود سازمان بيانديشد</a:t>
            </a:r>
            <a:r>
              <a:rPr lang="fa-IR" sz="1200" dirty="0" smtClean="0"/>
              <a:t>.</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12</a:t>
            </a:fld>
            <a:endParaRPr lang="en-JM"/>
          </a:p>
        </p:txBody>
      </p:sp>
    </p:spTree>
    <p:extLst>
      <p:ext uri="{BB962C8B-B14F-4D97-AF65-F5344CB8AC3E}">
        <p14:creationId xmlns:p14="http://schemas.microsoft.com/office/powerpoint/2010/main" val="649667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13</a:t>
            </a:fld>
            <a:endParaRPr lang="en-JM"/>
          </a:p>
        </p:txBody>
      </p:sp>
    </p:spTree>
    <p:extLst>
      <p:ext uri="{BB962C8B-B14F-4D97-AF65-F5344CB8AC3E}">
        <p14:creationId xmlns:p14="http://schemas.microsoft.com/office/powerpoint/2010/main" val="3978436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گام 1: امضاي قرارداد همكاري بين مجري و سازمان مربوط توسط بالاترين مقام سازمان </a:t>
            </a:r>
            <a:endParaRPr lang="en-US" sz="1200" kern="120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گام 2: برگزاري جلسه توجيهي با حضور مدير و يا نمايندگان واحد هاي سازمان . </a:t>
            </a:r>
            <a:endParaRPr lang="en-US" sz="1200" kern="120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گام 3: برگزاري جلسه آموزشي تفصيلي با حضور نمايندگان داوطلب اجراي طرح در مورد نحوه برگزاري كارگاه </a:t>
            </a:r>
            <a:endParaRPr lang="en-US" sz="1200" kern="120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گام 4: بازديد از محل اجراي كارگاه در واحدهاي داوطلب اجراي طرح با حضور مدير و اعضاي گروه هاي كاري </a:t>
            </a:r>
            <a:endParaRPr lang="en-US" sz="1200" kern="120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گام 5: انتخاب 2 موضوع (فرآيند) مهم سازمان جهت بررسي در كارگاه آموزشي كايزن </a:t>
            </a:r>
            <a:endParaRPr lang="en-US" sz="1200" kern="120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گام 6: انتخاب 5 تا 7 نفر اعضاي واجد شرايط براي گروه كاري افراد ذي ربط. </a:t>
            </a:r>
            <a:endParaRPr lang="en-US" sz="1200" kern="120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گام 7: انتخاب سرپرست گروه براي هدايت تيم و دبير گروه براي مستند سازي مدارك آن </a:t>
            </a:r>
            <a:endParaRPr lang="en-US" sz="1200" kern="120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گام 8: تهيه اطلاعات مورد نياز سازمان در قالب فرم شماره 1 </a:t>
            </a:r>
            <a:endParaRPr lang="en-US" sz="1200" kern="120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گام 9: تهيه كارت سينه براي كليه اعضاء گروه هاي كار شامل نام و نام خانوادگي، موضوع گروه كاري و نام سازمان </a:t>
            </a:r>
            <a:endParaRPr lang="en-US" sz="1200" kern="120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گام 10: واريز مبلغ 25 درصد كل قرارداد به حساب شماره ........... مجري به عنوان پيش پرداخت </a:t>
            </a:r>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گام 11: ارسال سه نسخه از قرارداد امضاء شده به همراه نسخه‌اي از قبض پيش پرداخت واريز شده به حساب مجري </a:t>
            </a:r>
            <a:endParaRPr lang="en-US" sz="1200" kern="120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گام 12: اجراي كارگاه آموزشي كايزن عملياتي به مدت 5 روز با مشاركت كليه اعضاي واحدهاي ذي‌ربط و ارائه گزارش مربوطه</a:t>
            </a:r>
            <a:r>
              <a:rPr lang="fa-IR"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algn="r" rtl="1"/>
            <a:endParaRPr lang="en-US"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16</a:t>
            </a:fld>
            <a:endParaRPr lang="en-JM"/>
          </a:p>
        </p:txBody>
      </p:sp>
    </p:spTree>
    <p:extLst>
      <p:ext uri="{BB962C8B-B14F-4D97-AF65-F5344CB8AC3E}">
        <p14:creationId xmlns:p14="http://schemas.microsoft.com/office/powerpoint/2010/main" val="4750292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62550"/>
          </a:xfrm>
          <a:prstGeom prst="rect">
            <a:avLst/>
          </a:prstGeom>
        </p:spPr>
      </p:pic>
      <p:sp>
        <p:nvSpPr>
          <p:cNvPr id="2" name="Title 1"/>
          <p:cNvSpPr>
            <a:spLocks noGrp="1"/>
          </p:cNvSpPr>
          <p:nvPr>
            <p:ph type="ctrTitle"/>
          </p:nvPr>
        </p:nvSpPr>
        <p:spPr>
          <a:xfrm>
            <a:off x="685800" y="1597820"/>
            <a:ext cx="7772400" cy="1102519"/>
          </a:xfrm>
        </p:spPr>
        <p:txBody>
          <a:bodyPr/>
          <a:lstStyle>
            <a:lvl1pPr algn="ctr">
              <a:defRPr/>
            </a:lvl1pPr>
          </a:lstStyle>
          <a:p>
            <a:r>
              <a:rPr lang="en-US" dirty="0" smtClean="0"/>
              <a:t>Click to edit Master title style</a:t>
            </a:r>
            <a:endParaRPr lang="en-JM"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JM" dirty="0"/>
          </a:p>
        </p:txBody>
      </p:sp>
      <p:sp>
        <p:nvSpPr>
          <p:cNvPr id="5" name="Footer Placeholder 4"/>
          <p:cNvSpPr>
            <a:spLocks noGrp="1"/>
          </p:cNvSpPr>
          <p:nvPr>
            <p:ph type="ftr" sz="quarter" idx="11"/>
          </p:nvPr>
        </p:nvSpPr>
        <p:spPr/>
        <p:txBody>
          <a:bodyPr/>
          <a:lstStyle/>
          <a:p>
            <a:r>
              <a:rPr lang="en-JM" smtClean="0"/>
              <a:t>PUT THE NAME OF YOUR COMPANY HERE</a:t>
            </a:r>
            <a:endParaRPr lang="en-JM" dirty="0"/>
          </a:p>
        </p:txBody>
      </p:sp>
      <p:sp>
        <p:nvSpPr>
          <p:cNvPr id="6" name="Slide Number Placeholder 5"/>
          <p:cNvSpPr>
            <a:spLocks noGrp="1"/>
          </p:cNvSpPr>
          <p:nvPr>
            <p:ph type="sldNum" sz="quarter" idx="12"/>
          </p:nvPr>
        </p:nvSpPr>
        <p:spPr/>
        <p:txBody>
          <a:bodyPr/>
          <a:lstStyle/>
          <a:p>
            <a:fld id="{8DF5134D-7C6B-4A7B-B28B-A8C75F870448}" type="slidenum">
              <a:rPr lang="en-JM" smtClean="0"/>
              <a:pPr/>
              <a:t>‹#›</a:t>
            </a:fld>
            <a:endParaRPr lang="en-JM"/>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4" name="Footer Placeholder 3"/>
          <p:cNvSpPr>
            <a:spLocks noGrp="1"/>
          </p:cNvSpPr>
          <p:nvPr>
            <p:ph type="ftr" sz="quarter" idx="11"/>
          </p:nvPr>
        </p:nvSpPr>
        <p:spPr/>
        <p:txBody>
          <a:bodyPr/>
          <a:lstStyle/>
          <a:p>
            <a:r>
              <a:rPr lang="en-JM" smtClean="0"/>
              <a:t>PUT THE NAME OF YOUR COMPANY HERE</a:t>
            </a:r>
            <a:endParaRPr lang="en-JM"/>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6157" y="1078004"/>
            <a:ext cx="3925843" cy="3244322"/>
          </a:xfrm>
          <a:prstGeom prst="rect">
            <a:avLst/>
          </a:prstGeom>
        </p:spPr>
      </p:pic>
      <p:sp>
        <p:nvSpPr>
          <p:cNvPr id="7" name="Text Placeholder 18"/>
          <p:cNvSpPr>
            <a:spLocks noGrp="1"/>
          </p:cNvSpPr>
          <p:nvPr>
            <p:ph type="body" sz="quarter" idx="15"/>
          </p:nvPr>
        </p:nvSpPr>
        <p:spPr>
          <a:xfrm>
            <a:off x="1295400" y="1200150"/>
            <a:ext cx="2217906" cy="284163"/>
          </a:xfrm>
        </p:spPr>
        <p:txBody>
          <a:bodyPr>
            <a:noAutofit/>
          </a:bodyPr>
          <a:lstStyle>
            <a:lvl1pPr marL="0" indent="0">
              <a:buFontTx/>
              <a:buNone/>
              <a:defRPr sz="1600" b="0">
                <a:solidFill>
                  <a:srgbClr val="0070C0"/>
                </a:solidFill>
                <a:latin typeface="Bebas Neue"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endParaRPr lang="en-JM" dirty="0"/>
          </a:p>
        </p:txBody>
      </p:sp>
      <p:sp>
        <p:nvSpPr>
          <p:cNvPr id="8" name="Text Placeholder 20"/>
          <p:cNvSpPr>
            <a:spLocks noGrp="1"/>
          </p:cNvSpPr>
          <p:nvPr>
            <p:ph type="body" sz="quarter" idx="16"/>
          </p:nvPr>
        </p:nvSpPr>
        <p:spPr>
          <a:xfrm>
            <a:off x="1295400" y="1428750"/>
            <a:ext cx="2743200" cy="533400"/>
          </a:xfrm>
        </p:spPr>
        <p:txBody>
          <a:bodyPr>
            <a:normAutofit/>
          </a:bodyPr>
          <a:lstStyle>
            <a:lvl1pPr marL="0" indent="0">
              <a:spcBef>
                <a:spcPts val="0"/>
              </a:spcBef>
              <a:buFontTx/>
              <a:buNone/>
              <a:defRPr sz="1100">
                <a:solidFill>
                  <a:schemeClr val="tx1">
                    <a:lumMod val="85000"/>
                    <a:lumOff val="15000"/>
                  </a:schemeClr>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9" name="Text Placeholder 18"/>
          <p:cNvSpPr>
            <a:spLocks noGrp="1"/>
          </p:cNvSpPr>
          <p:nvPr>
            <p:ph type="body" sz="quarter" idx="17"/>
          </p:nvPr>
        </p:nvSpPr>
        <p:spPr>
          <a:xfrm>
            <a:off x="1295400" y="2266950"/>
            <a:ext cx="2217906" cy="284163"/>
          </a:xfrm>
        </p:spPr>
        <p:txBody>
          <a:bodyPr>
            <a:noAutofit/>
          </a:bodyPr>
          <a:lstStyle>
            <a:lvl1pPr marL="0" indent="0">
              <a:buFontTx/>
              <a:buNone/>
              <a:defRPr sz="1600" b="0">
                <a:solidFill>
                  <a:srgbClr val="0070C0"/>
                </a:solidFill>
                <a:latin typeface="Bebas Neue"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endParaRPr lang="en-JM" dirty="0"/>
          </a:p>
        </p:txBody>
      </p:sp>
      <p:sp>
        <p:nvSpPr>
          <p:cNvPr id="10" name="Text Placeholder 20"/>
          <p:cNvSpPr>
            <a:spLocks noGrp="1"/>
          </p:cNvSpPr>
          <p:nvPr>
            <p:ph type="body" sz="quarter" idx="18"/>
          </p:nvPr>
        </p:nvSpPr>
        <p:spPr>
          <a:xfrm>
            <a:off x="1295400" y="2495550"/>
            <a:ext cx="2743200" cy="533400"/>
          </a:xfrm>
        </p:spPr>
        <p:txBody>
          <a:bodyPr>
            <a:normAutofit/>
          </a:bodyPr>
          <a:lstStyle>
            <a:lvl1pPr marL="0" indent="0">
              <a:spcBef>
                <a:spcPts val="0"/>
              </a:spcBef>
              <a:buFontTx/>
              <a:buNone/>
              <a:defRPr sz="1100">
                <a:solidFill>
                  <a:schemeClr val="tx1">
                    <a:lumMod val="85000"/>
                    <a:lumOff val="15000"/>
                  </a:schemeClr>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1" name="Text Placeholder 18"/>
          <p:cNvSpPr>
            <a:spLocks noGrp="1"/>
          </p:cNvSpPr>
          <p:nvPr>
            <p:ph type="body" sz="quarter" idx="19"/>
          </p:nvPr>
        </p:nvSpPr>
        <p:spPr>
          <a:xfrm>
            <a:off x="1295400" y="3333750"/>
            <a:ext cx="2217906" cy="284163"/>
          </a:xfrm>
        </p:spPr>
        <p:txBody>
          <a:bodyPr>
            <a:noAutofit/>
          </a:bodyPr>
          <a:lstStyle>
            <a:lvl1pPr marL="0" indent="0">
              <a:buFontTx/>
              <a:buNone/>
              <a:defRPr sz="1600" b="0">
                <a:solidFill>
                  <a:srgbClr val="0070C0"/>
                </a:solidFill>
                <a:latin typeface="Bebas Neue"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endParaRPr lang="en-JM" dirty="0"/>
          </a:p>
        </p:txBody>
      </p:sp>
      <p:sp>
        <p:nvSpPr>
          <p:cNvPr id="12" name="Text Placeholder 20"/>
          <p:cNvSpPr>
            <a:spLocks noGrp="1"/>
          </p:cNvSpPr>
          <p:nvPr>
            <p:ph type="body" sz="quarter" idx="20"/>
          </p:nvPr>
        </p:nvSpPr>
        <p:spPr>
          <a:xfrm>
            <a:off x="1295400" y="3562350"/>
            <a:ext cx="2743200" cy="533400"/>
          </a:xfrm>
        </p:spPr>
        <p:txBody>
          <a:bodyPr>
            <a:normAutofit/>
          </a:bodyPr>
          <a:lstStyle>
            <a:lvl1pPr marL="0" indent="0">
              <a:spcBef>
                <a:spcPts val="0"/>
              </a:spcBef>
              <a:buFontTx/>
              <a:buNone/>
              <a:defRPr sz="1100">
                <a:solidFill>
                  <a:schemeClr val="tx1">
                    <a:lumMod val="85000"/>
                    <a:lumOff val="15000"/>
                  </a:schemeClr>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3" name="Picture Placeholder 24"/>
          <p:cNvSpPr>
            <a:spLocks noGrp="1"/>
          </p:cNvSpPr>
          <p:nvPr>
            <p:ph type="pic" sz="quarter" idx="28"/>
          </p:nvPr>
        </p:nvSpPr>
        <p:spPr>
          <a:xfrm>
            <a:off x="4709141" y="1352550"/>
            <a:ext cx="3429000" cy="1960213"/>
          </a:xfrm>
        </p:spPr>
        <p:txBody>
          <a:bodyPr/>
          <a:lstStyle/>
          <a:p>
            <a:endParaRPr lang="en-JM"/>
          </a:p>
        </p:txBody>
      </p:sp>
    </p:spTree>
    <p:extLst>
      <p:ext uri="{BB962C8B-B14F-4D97-AF65-F5344CB8AC3E}">
        <p14:creationId xmlns:p14="http://schemas.microsoft.com/office/powerpoint/2010/main" val="3738919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4" name="Footer Placeholder 3"/>
          <p:cNvSpPr>
            <a:spLocks noGrp="1"/>
          </p:cNvSpPr>
          <p:nvPr>
            <p:ph type="ftr" sz="quarter" idx="11"/>
          </p:nvPr>
        </p:nvSpPr>
        <p:spPr/>
        <p:txBody>
          <a:bodyPr/>
          <a:lstStyle/>
          <a:p>
            <a:r>
              <a:rPr lang="en-JM" smtClean="0"/>
              <a:t>PUT THE NAME OF YOUR COMPANY HERE</a:t>
            </a:r>
            <a:endParaRPr lang="en-JM"/>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6" name="Text Placeholder 18"/>
          <p:cNvSpPr>
            <a:spLocks noGrp="1"/>
          </p:cNvSpPr>
          <p:nvPr>
            <p:ph type="body" sz="quarter" idx="15"/>
          </p:nvPr>
        </p:nvSpPr>
        <p:spPr>
          <a:xfrm>
            <a:off x="5791200" y="1373187"/>
            <a:ext cx="2667000" cy="665163"/>
          </a:xfrm>
        </p:spPr>
        <p:txBody>
          <a:bodyPr>
            <a:noAutofit/>
          </a:bodyPr>
          <a:lstStyle>
            <a:lvl1pPr marL="0" indent="0">
              <a:buFontTx/>
              <a:buNone/>
              <a:defRPr sz="1600" b="0">
                <a:solidFill>
                  <a:srgbClr val="0070C0"/>
                </a:solidFill>
                <a:latin typeface="Bebas Neue"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endParaRPr lang="en-JM" dirty="0"/>
          </a:p>
        </p:txBody>
      </p:sp>
      <p:sp>
        <p:nvSpPr>
          <p:cNvPr id="8" name="Text Placeholder 18"/>
          <p:cNvSpPr>
            <a:spLocks noGrp="1"/>
          </p:cNvSpPr>
          <p:nvPr>
            <p:ph type="body" sz="quarter" idx="17"/>
          </p:nvPr>
        </p:nvSpPr>
        <p:spPr>
          <a:xfrm>
            <a:off x="5791200" y="2266950"/>
            <a:ext cx="2533650" cy="284163"/>
          </a:xfrm>
          <a:solidFill>
            <a:srgbClr val="0070C0"/>
          </a:solidFill>
          <a:ln>
            <a:noFill/>
          </a:ln>
        </p:spPr>
        <p:txBody>
          <a:bodyPr>
            <a:noAutofit/>
          </a:bodyPr>
          <a:lstStyle>
            <a:lvl1pPr marL="0" indent="0">
              <a:buFontTx/>
              <a:buNone/>
              <a:defRPr sz="1600" b="0">
                <a:solidFill>
                  <a:schemeClr val="bg1"/>
                </a:solidFill>
                <a:latin typeface="Bebas Neue"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endParaRPr lang="en-JM" dirty="0"/>
          </a:p>
        </p:txBody>
      </p:sp>
      <p:sp>
        <p:nvSpPr>
          <p:cNvPr id="9" name="Text Placeholder 20"/>
          <p:cNvSpPr>
            <a:spLocks noGrp="1"/>
          </p:cNvSpPr>
          <p:nvPr>
            <p:ph type="body" sz="quarter" idx="18"/>
          </p:nvPr>
        </p:nvSpPr>
        <p:spPr>
          <a:xfrm>
            <a:off x="5791200" y="2551113"/>
            <a:ext cx="2819400" cy="533400"/>
          </a:xfrm>
        </p:spPr>
        <p:txBody>
          <a:bodyPr>
            <a:normAutofit/>
          </a:bodyPr>
          <a:lstStyle>
            <a:lvl1pPr marL="0" indent="0">
              <a:spcBef>
                <a:spcPts val="0"/>
              </a:spcBef>
              <a:buFontTx/>
              <a:buNone/>
              <a:defRPr sz="1100">
                <a:solidFill>
                  <a:schemeClr val="tx1">
                    <a:lumMod val="85000"/>
                    <a:lumOff val="15000"/>
                  </a:schemeClr>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0" name="Text Placeholder 18"/>
          <p:cNvSpPr>
            <a:spLocks noGrp="1"/>
          </p:cNvSpPr>
          <p:nvPr>
            <p:ph type="body" sz="quarter" idx="19"/>
          </p:nvPr>
        </p:nvSpPr>
        <p:spPr>
          <a:xfrm>
            <a:off x="5791200" y="3354387"/>
            <a:ext cx="2514600" cy="284163"/>
          </a:xfrm>
          <a:solidFill>
            <a:srgbClr val="0070C0"/>
          </a:solidFill>
          <a:ln>
            <a:noFill/>
          </a:ln>
        </p:spPr>
        <p:txBody>
          <a:bodyPr>
            <a:noAutofit/>
          </a:bodyPr>
          <a:lstStyle>
            <a:lvl1pPr marL="0" indent="0">
              <a:buFontTx/>
              <a:buNone/>
              <a:defRPr sz="1600" b="0">
                <a:solidFill>
                  <a:schemeClr val="bg1"/>
                </a:solidFill>
                <a:latin typeface="Bebas Neue"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endParaRPr lang="en-JM" dirty="0"/>
          </a:p>
        </p:txBody>
      </p:sp>
      <p:sp>
        <p:nvSpPr>
          <p:cNvPr id="11" name="Text Placeholder 20"/>
          <p:cNvSpPr>
            <a:spLocks noGrp="1"/>
          </p:cNvSpPr>
          <p:nvPr>
            <p:ph type="body" sz="quarter" idx="20"/>
          </p:nvPr>
        </p:nvSpPr>
        <p:spPr>
          <a:xfrm>
            <a:off x="5791200" y="3638550"/>
            <a:ext cx="2971800" cy="533400"/>
          </a:xfrm>
        </p:spPr>
        <p:txBody>
          <a:bodyPr>
            <a:normAutofit/>
          </a:bodyPr>
          <a:lstStyle>
            <a:lvl1pPr marL="0" indent="0">
              <a:spcBef>
                <a:spcPts val="0"/>
              </a:spcBef>
              <a:buFontTx/>
              <a:buNone/>
              <a:defRPr sz="1100">
                <a:solidFill>
                  <a:schemeClr val="tx1">
                    <a:lumMod val="85000"/>
                    <a:lumOff val="15000"/>
                  </a:schemeClr>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1323975"/>
            <a:ext cx="4917608" cy="2935663"/>
          </a:xfrm>
          <a:prstGeom prst="rect">
            <a:avLst/>
          </a:prstGeom>
        </p:spPr>
      </p:pic>
      <p:sp>
        <p:nvSpPr>
          <p:cNvPr id="13" name="Picture Placeholder 16"/>
          <p:cNvSpPr>
            <a:spLocks noGrp="1"/>
          </p:cNvSpPr>
          <p:nvPr>
            <p:ph type="pic" sz="quarter" idx="21"/>
          </p:nvPr>
        </p:nvSpPr>
        <p:spPr>
          <a:xfrm>
            <a:off x="1125304" y="1700784"/>
            <a:ext cx="3429000" cy="2065944"/>
          </a:xfrm>
        </p:spPr>
        <p:txBody>
          <a:bodyPr/>
          <a:lstStyle/>
          <a:p>
            <a:endParaRPr lang="en-JM"/>
          </a:p>
        </p:txBody>
      </p:sp>
    </p:spTree>
    <p:extLst>
      <p:ext uri="{BB962C8B-B14F-4D97-AF65-F5344CB8AC3E}">
        <p14:creationId xmlns:p14="http://schemas.microsoft.com/office/powerpoint/2010/main" val="2096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4" name="Footer Placeholder 3"/>
          <p:cNvSpPr>
            <a:spLocks noGrp="1"/>
          </p:cNvSpPr>
          <p:nvPr>
            <p:ph type="ftr" sz="quarter" idx="11"/>
          </p:nvPr>
        </p:nvSpPr>
        <p:spPr/>
        <p:txBody>
          <a:bodyPr/>
          <a:lstStyle/>
          <a:p>
            <a:r>
              <a:rPr lang="en-JM" smtClean="0"/>
              <a:t>PUT THE NAME OF YOUR COMPANY HERE</a:t>
            </a:r>
            <a:endParaRPr lang="en-JM"/>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cxnSp>
        <p:nvCxnSpPr>
          <p:cNvPr id="7" name="Straight Connector 6"/>
          <p:cNvCxnSpPr/>
          <p:nvPr userDrawn="1"/>
        </p:nvCxnSpPr>
        <p:spPr>
          <a:xfrm>
            <a:off x="3200400" y="1188809"/>
            <a:ext cx="0" cy="2686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096000" y="1188809"/>
            <a:ext cx="0" cy="2686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457200" y="1581150"/>
            <a:ext cx="2590800" cy="2362200"/>
          </a:xfrm>
        </p:spPr>
        <p:txBody>
          <a:bodyPr>
            <a:normAutofit/>
          </a:bodyPr>
          <a:lstStyle>
            <a:lvl1pPr>
              <a:buClr>
                <a:srgbClr val="0070C0"/>
              </a:buClr>
              <a:buSzPct val="120000"/>
              <a:buFont typeface="Courier New" pitchFamily="49" charset="0"/>
              <a:buChar char="o"/>
              <a:defRPr sz="1200"/>
            </a:lvl1pPr>
          </a:lstStyle>
          <a:p>
            <a:pPr lvl="0"/>
            <a:endParaRPr lang="en-JM" dirty="0"/>
          </a:p>
        </p:txBody>
      </p:sp>
      <p:sp>
        <p:nvSpPr>
          <p:cNvPr id="16" name="Text Placeholder 14"/>
          <p:cNvSpPr>
            <a:spLocks noGrp="1"/>
          </p:cNvSpPr>
          <p:nvPr>
            <p:ph type="body" sz="quarter" idx="14"/>
          </p:nvPr>
        </p:nvSpPr>
        <p:spPr>
          <a:xfrm>
            <a:off x="3352800" y="1581150"/>
            <a:ext cx="2590800" cy="2362200"/>
          </a:xfrm>
        </p:spPr>
        <p:txBody>
          <a:bodyPr>
            <a:normAutofit/>
          </a:bodyPr>
          <a:lstStyle>
            <a:lvl1pPr>
              <a:buClr>
                <a:srgbClr val="0070C0"/>
              </a:buClr>
              <a:buSzPct val="120000"/>
              <a:buFont typeface="Courier New" pitchFamily="49" charset="0"/>
              <a:buChar char="o"/>
              <a:defRPr sz="1200"/>
            </a:lvl1pPr>
          </a:lstStyle>
          <a:p>
            <a:pPr lvl="0"/>
            <a:endParaRPr lang="en-JM" dirty="0"/>
          </a:p>
        </p:txBody>
      </p:sp>
      <p:sp>
        <p:nvSpPr>
          <p:cNvPr id="17" name="Text Placeholder 14"/>
          <p:cNvSpPr>
            <a:spLocks noGrp="1"/>
          </p:cNvSpPr>
          <p:nvPr>
            <p:ph type="body" sz="quarter" idx="15"/>
          </p:nvPr>
        </p:nvSpPr>
        <p:spPr>
          <a:xfrm>
            <a:off x="6248400" y="1581150"/>
            <a:ext cx="2590800" cy="2362200"/>
          </a:xfrm>
        </p:spPr>
        <p:txBody>
          <a:bodyPr>
            <a:normAutofit/>
          </a:bodyPr>
          <a:lstStyle>
            <a:lvl1pPr>
              <a:buClr>
                <a:srgbClr val="0070C0"/>
              </a:buClr>
              <a:buSzPct val="120000"/>
              <a:buFont typeface="Courier New" pitchFamily="49" charset="0"/>
              <a:buChar char="o"/>
              <a:defRPr sz="1200"/>
            </a:lvl1pPr>
          </a:lstStyle>
          <a:p>
            <a:pPr lvl="0"/>
            <a:endParaRPr lang="en-JM" dirty="0"/>
          </a:p>
        </p:txBody>
      </p:sp>
      <p:sp>
        <p:nvSpPr>
          <p:cNvPr id="18" name="Content Placeholder 38"/>
          <p:cNvSpPr>
            <a:spLocks noGrp="1"/>
          </p:cNvSpPr>
          <p:nvPr>
            <p:ph sz="quarter" idx="37"/>
          </p:nvPr>
        </p:nvSpPr>
        <p:spPr>
          <a:xfrm>
            <a:off x="457200" y="1200150"/>
            <a:ext cx="2057400" cy="285750"/>
          </a:xfrm>
          <a:solidFill>
            <a:srgbClr val="0070C0"/>
          </a:solidFill>
          <a:ln>
            <a:noFill/>
          </a:ln>
        </p:spPr>
        <p:txBody>
          <a:bodyPr anchor="ctr">
            <a:noAutofit/>
          </a:bodyPr>
          <a:lstStyle>
            <a:lvl1pPr algn="l">
              <a:buNone/>
              <a:defRPr sz="1600" b="0">
                <a:solidFill>
                  <a:schemeClr val="bg1"/>
                </a:solidFill>
                <a:latin typeface="Bebas Neue" pitchFamily="34" charset="0"/>
              </a:defRPr>
            </a:lvl1pPr>
          </a:lstStyle>
          <a:p>
            <a:pPr lvl="0"/>
            <a:endParaRPr lang="en-JM" dirty="0"/>
          </a:p>
        </p:txBody>
      </p:sp>
      <p:sp>
        <p:nvSpPr>
          <p:cNvPr id="21" name="Content Placeholder 38"/>
          <p:cNvSpPr>
            <a:spLocks noGrp="1"/>
          </p:cNvSpPr>
          <p:nvPr>
            <p:ph sz="quarter" idx="38"/>
          </p:nvPr>
        </p:nvSpPr>
        <p:spPr>
          <a:xfrm>
            <a:off x="3352800" y="1200150"/>
            <a:ext cx="2057400" cy="285750"/>
          </a:xfrm>
          <a:solidFill>
            <a:srgbClr val="0070C0"/>
          </a:solidFill>
          <a:ln>
            <a:noFill/>
          </a:ln>
        </p:spPr>
        <p:txBody>
          <a:bodyPr anchor="ctr">
            <a:noAutofit/>
          </a:bodyPr>
          <a:lstStyle>
            <a:lvl1pPr algn="l">
              <a:buNone/>
              <a:defRPr sz="1600" b="0">
                <a:solidFill>
                  <a:schemeClr val="bg1"/>
                </a:solidFill>
                <a:latin typeface="Bebas Neue" pitchFamily="34" charset="0"/>
              </a:defRPr>
            </a:lvl1pPr>
          </a:lstStyle>
          <a:p>
            <a:pPr lvl="0"/>
            <a:endParaRPr lang="en-JM" dirty="0"/>
          </a:p>
        </p:txBody>
      </p:sp>
      <p:sp>
        <p:nvSpPr>
          <p:cNvPr id="23" name="Content Placeholder 38"/>
          <p:cNvSpPr>
            <a:spLocks noGrp="1"/>
          </p:cNvSpPr>
          <p:nvPr>
            <p:ph sz="quarter" idx="39"/>
          </p:nvPr>
        </p:nvSpPr>
        <p:spPr>
          <a:xfrm>
            <a:off x="6248400" y="1200150"/>
            <a:ext cx="2057400" cy="285750"/>
          </a:xfrm>
          <a:solidFill>
            <a:srgbClr val="0070C0"/>
          </a:solidFill>
          <a:ln>
            <a:noFill/>
          </a:ln>
        </p:spPr>
        <p:txBody>
          <a:bodyPr anchor="ctr">
            <a:noAutofit/>
          </a:bodyPr>
          <a:lstStyle>
            <a:lvl1pPr algn="l">
              <a:buNone/>
              <a:defRPr sz="1600" b="0">
                <a:solidFill>
                  <a:schemeClr val="bg1"/>
                </a:solidFill>
                <a:latin typeface="Bebas Neue" pitchFamily="34" charset="0"/>
              </a:defRPr>
            </a:lvl1pPr>
          </a:lstStyle>
          <a:p>
            <a:pPr lvl="0"/>
            <a:endParaRPr lang="en-JM"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JM" smtClean="0"/>
              <a:t>PUT THE NAME OF YOUR COMPANY HERE</a:t>
            </a:r>
            <a:endParaRPr lang="en-JM"/>
          </a:p>
        </p:txBody>
      </p:sp>
      <p:sp>
        <p:nvSpPr>
          <p:cNvPr id="4" name="Slide Number Placeholder 3"/>
          <p:cNvSpPr>
            <a:spLocks noGrp="1"/>
          </p:cNvSpPr>
          <p:nvPr>
            <p:ph type="sldNum" sz="quarter" idx="12"/>
          </p:nvPr>
        </p:nvSpPr>
        <p:spPr/>
        <p:txBody>
          <a:bodyPr/>
          <a:lstStyle/>
          <a:p>
            <a:fld id="{8DF5134D-7C6B-4A7B-B28B-A8C75F870448}" type="slidenum">
              <a:rPr lang="en-JM" smtClean="0"/>
              <a:pPr/>
              <a:t>‹#›</a:t>
            </a:fld>
            <a:endParaRPr lang="en-JM"/>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62550"/>
          </a:xfrm>
          <a:prstGeom prst="rect">
            <a:avLst/>
          </a:prstGeom>
        </p:spPr>
      </p:pic>
      <p:sp>
        <p:nvSpPr>
          <p:cNvPr id="3" name="Footer Placeholder 2"/>
          <p:cNvSpPr>
            <a:spLocks noGrp="1"/>
          </p:cNvSpPr>
          <p:nvPr>
            <p:ph type="ftr" sz="quarter" idx="11"/>
          </p:nvPr>
        </p:nvSpPr>
        <p:spPr/>
        <p:txBody>
          <a:bodyPr/>
          <a:lstStyle/>
          <a:p>
            <a:r>
              <a:rPr lang="en-JM" smtClean="0"/>
              <a:t>PUT THE NAME OF YOUR COMPANY HERE</a:t>
            </a:r>
            <a:endParaRPr lang="en-JM"/>
          </a:p>
        </p:txBody>
      </p:sp>
      <p:sp>
        <p:nvSpPr>
          <p:cNvPr id="4" name="Slide Number Placeholder 3"/>
          <p:cNvSpPr>
            <a:spLocks noGrp="1"/>
          </p:cNvSpPr>
          <p:nvPr>
            <p:ph type="sldNum" sz="quarter" idx="12"/>
          </p:nvPr>
        </p:nvSpPr>
        <p:spPr/>
        <p:txBody>
          <a:bodyPr/>
          <a:lstStyle/>
          <a:p>
            <a:fld id="{8DF5134D-7C6B-4A7B-B28B-A8C75F870448}" type="slidenum">
              <a:rPr lang="en-JM" smtClean="0"/>
              <a:pPr/>
              <a:t>‹#›</a:t>
            </a:fld>
            <a:endParaRPr lang="en-JM"/>
          </a:p>
        </p:txBody>
      </p:sp>
    </p:spTree>
    <p:extLst>
      <p:ext uri="{BB962C8B-B14F-4D97-AF65-F5344CB8AC3E}">
        <p14:creationId xmlns:p14="http://schemas.microsoft.com/office/powerpoint/2010/main" val="2263622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JM" smtClean="0"/>
              <a:t>PUT THE NAME OF YOUR COMPANY HERE</a:t>
            </a:r>
            <a:endParaRPr lang="en-JM"/>
          </a:p>
        </p:txBody>
      </p:sp>
      <p:sp>
        <p:nvSpPr>
          <p:cNvPr id="4" name="Slide Number Placeholder 3"/>
          <p:cNvSpPr>
            <a:spLocks noGrp="1"/>
          </p:cNvSpPr>
          <p:nvPr>
            <p:ph type="sldNum" sz="quarter" idx="12"/>
          </p:nvPr>
        </p:nvSpPr>
        <p:spPr/>
        <p:txBody>
          <a:bodyPr/>
          <a:lstStyle/>
          <a:p>
            <a:fld id="{8DF5134D-7C6B-4A7B-B28B-A8C75F870448}" type="slidenum">
              <a:rPr lang="en-JM" smtClean="0"/>
              <a:pPr/>
              <a:t>‹#›</a:t>
            </a:fld>
            <a:endParaRPr lang="en-JM"/>
          </a:p>
        </p:txBody>
      </p:sp>
      <p:sp>
        <p:nvSpPr>
          <p:cNvPr id="5" name="Picture Placeholder 4"/>
          <p:cNvSpPr>
            <a:spLocks noGrp="1"/>
          </p:cNvSpPr>
          <p:nvPr>
            <p:ph type="pic" sz="quarter" idx="13"/>
          </p:nvPr>
        </p:nvSpPr>
        <p:spPr>
          <a:xfrm>
            <a:off x="0" y="0"/>
            <a:ext cx="9144000" cy="5162550"/>
          </a:xfrm>
        </p:spPr>
        <p:txBody>
          <a:bodyPr/>
          <a:lstStyle/>
          <a:p>
            <a:endParaRPr lang="en-JM"/>
          </a:p>
        </p:txBody>
      </p:sp>
    </p:spTree>
    <p:extLst>
      <p:ext uri="{BB962C8B-B14F-4D97-AF65-F5344CB8AC3E}">
        <p14:creationId xmlns:p14="http://schemas.microsoft.com/office/powerpoint/2010/main" val="666670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JM" dirty="0"/>
          </a:p>
        </p:txBody>
      </p:sp>
      <p:sp>
        <p:nvSpPr>
          <p:cNvPr id="4" name="Footer Placeholder 3"/>
          <p:cNvSpPr>
            <a:spLocks noGrp="1"/>
          </p:cNvSpPr>
          <p:nvPr>
            <p:ph type="ftr" sz="quarter" idx="11"/>
          </p:nvPr>
        </p:nvSpPr>
        <p:spPr/>
        <p:txBody>
          <a:bodyPr/>
          <a:lstStyle/>
          <a:p>
            <a:r>
              <a:rPr lang="en-JM" smtClean="0"/>
              <a:t>PUT THE NAME OF YOUR COMPANY HERE</a:t>
            </a:r>
            <a:endParaRPr lang="en-JM"/>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dirty="0"/>
          </a:p>
        </p:txBody>
      </p:sp>
      <p:sp>
        <p:nvSpPr>
          <p:cNvPr id="30" name="Picture Placeholder 29"/>
          <p:cNvSpPr>
            <a:spLocks noGrp="1"/>
          </p:cNvSpPr>
          <p:nvPr>
            <p:ph type="pic" sz="quarter" idx="13"/>
          </p:nvPr>
        </p:nvSpPr>
        <p:spPr>
          <a:xfrm>
            <a:off x="533400" y="1200150"/>
            <a:ext cx="1828800" cy="1518666"/>
          </a:xfrm>
        </p:spPr>
        <p:txBody>
          <a:bodyPr>
            <a:normAutofit/>
          </a:bodyPr>
          <a:lstStyle>
            <a:lvl1pPr marL="0" indent="0" algn="ctr">
              <a:buFontTx/>
              <a:buNone/>
              <a:defRPr sz="1400"/>
            </a:lvl1pPr>
          </a:lstStyle>
          <a:p>
            <a:endParaRPr lang="en-JM" dirty="0"/>
          </a:p>
        </p:txBody>
      </p:sp>
      <p:sp>
        <p:nvSpPr>
          <p:cNvPr id="32" name="Picture Placeholder 29"/>
          <p:cNvSpPr>
            <a:spLocks noGrp="1"/>
          </p:cNvSpPr>
          <p:nvPr>
            <p:ph type="pic" sz="quarter" idx="14"/>
          </p:nvPr>
        </p:nvSpPr>
        <p:spPr>
          <a:xfrm>
            <a:off x="2590800" y="1200150"/>
            <a:ext cx="1828800" cy="1518666"/>
          </a:xfrm>
        </p:spPr>
        <p:txBody>
          <a:bodyPr>
            <a:normAutofit/>
          </a:bodyPr>
          <a:lstStyle>
            <a:lvl1pPr marL="0" indent="0" algn="ctr">
              <a:buFontTx/>
              <a:buNone/>
              <a:defRPr sz="1400"/>
            </a:lvl1pPr>
          </a:lstStyle>
          <a:p>
            <a:endParaRPr lang="en-JM"/>
          </a:p>
        </p:txBody>
      </p:sp>
      <p:sp>
        <p:nvSpPr>
          <p:cNvPr id="34" name="Picture Placeholder 29"/>
          <p:cNvSpPr>
            <a:spLocks noGrp="1"/>
          </p:cNvSpPr>
          <p:nvPr>
            <p:ph type="pic" sz="quarter" idx="15"/>
          </p:nvPr>
        </p:nvSpPr>
        <p:spPr>
          <a:xfrm>
            <a:off x="4648200" y="1200150"/>
            <a:ext cx="1828800" cy="1518666"/>
          </a:xfrm>
        </p:spPr>
        <p:txBody>
          <a:bodyPr>
            <a:normAutofit/>
          </a:bodyPr>
          <a:lstStyle>
            <a:lvl1pPr marL="0" indent="0" algn="ctr">
              <a:buFontTx/>
              <a:buNone/>
              <a:defRPr sz="1400"/>
            </a:lvl1pPr>
          </a:lstStyle>
          <a:p>
            <a:endParaRPr lang="en-JM"/>
          </a:p>
        </p:txBody>
      </p:sp>
      <p:sp>
        <p:nvSpPr>
          <p:cNvPr id="36" name="Picture Placeholder 29"/>
          <p:cNvSpPr>
            <a:spLocks noGrp="1"/>
          </p:cNvSpPr>
          <p:nvPr>
            <p:ph type="pic" sz="quarter" idx="16"/>
          </p:nvPr>
        </p:nvSpPr>
        <p:spPr>
          <a:xfrm>
            <a:off x="6705600" y="1200150"/>
            <a:ext cx="1828800" cy="1518666"/>
          </a:xfrm>
        </p:spPr>
        <p:txBody>
          <a:bodyPr>
            <a:normAutofit/>
          </a:bodyPr>
          <a:lstStyle>
            <a:lvl1pPr marL="0" indent="0" algn="ctr">
              <a:buFontTx/>
              <a:buNone/>
              <a:defRPr sz="1400"/>
            </a:lvl1pPr>
          </a:lstStyle>
          <a:p>
            <a:endParaRPr lang="en-JM"/>
          </a:p>
        </p:txBody>
      </p:sp>
      <p:sp>
        <p:nvSpPr>
          <p:cNvPr id="39" name="Content Placeholder 37"/>
          <p:cNvSpPr>
            <a:spLocks noGrp="1"/>
          </p:cNvSpPr>
          <p:nvPr>
            <p:ph sz="quarter" idx="18"/>
          </p:nvPr>
        </p:nvSpPr>
        <p:spPr>
          <a:xfrm>
            <a:off x="2514600" y="3238500"/>
            <a:ext cx="1901952" cy="323850"/>
          </a:xfrm>
        </p:spPr>
        <p:txBody>
          <a:bodyPr>
            <a:noAutofit/>
          </a:bodyPr>
          <a:lstStyle>
            <a:lvl1pPr>
              <a:buNone/>
              <a:defRPr sz="1600">
                <a:latin typeface="Bebas Neue" pitchFamily="34" charset="0"/>
              </a:defRPr>
            </a:lvl1pPr>
            <a:lvl2pPr>
              <a:defRPr sz="1600"/>
            </a:lvl2pPr>
            <a:lvl3pPr>
              <a:defRPr sz="1600"/>
            </a:lvl3pPr>
            <a:lvl4pPr>
              <a:defRPr sz="1600"/>
            </a:lvl4pPr>
            <a:lvl5pPr algn="ctr">
              <a:buNone/>
              <a:defRPr sz="1600"/>
            </a:lvl5pPr>
          </a:lstStyle>
          <a:p>
            <a:pPr lvl="0"/>
            <a:endParaRPr lang="en-JM" dirty="0"/>
          </a:p>
        </p:txBody>
      </p:sp>
      <p:sp>
        <p:nvSpPr>
          <p:cNvPr id="40" name="Content Placeholder 37"/>
          <p:cNvSpPr>
            <a:spLocks noGrp="1"/>
          </p:cNvSpPr>
          <p:nvPr>
            <p:ph sz="quarter" idx="19"/>
          </p:nvPr>
        </p:nvSpPr>
        <p:spPr>
          <a:xfrm>
            <a:off x="4572000" y="3238500"/>
            <a:ext cx="1901952" cy="323850"/>
          </a:xfrm>
        </p:spPr>
        <p:txBody>
          <a:bodyPr>
            <a:noAutofit/>
          </a:bodyPr>
          <a:lstStyle>
            <a:lvl1pPr>
              <a:buNone/>
              <a:defRPr sz="1600">
                <a:latin typeface="Bebas Neue" pitchFamily="34" charset="0"/>
              </a:defRPr>
            </a:lvl1pPr>
            <a:lvl2pPr>
              <a:defRPr sz="1600"/>
            </a:lvl2pPr>
            <a:lvl3pPr>
              <a:defRPr sz="1600"/>
            </a:lvl3pPr>
            <a:lvl4pPr>
              <a:defRPr sz="1600"/>
            </a:lvl4pPr>
            <a:lvl5pPr algn="ctr">
              <a:buNone/>
              <a:defRPr sz="1600"/>
            </a:lvl5pPr>
          </a:lstStyle>
          <a:p>
            <a:pPr lvl="0"/>
            <a:endParaRPr lang="en-JM" dirty="0"/>
          </a:p>
        </p:txBody>
      </p:sp>
      <p:sp>
        <p:nvSpPr>
          <p:cNvPr id="41" name="Content Placeholder 37"/>
          <p:cNvSpPr>
            <a:spLocks noGrp="1"/>
          </p:cNvSpPr>
          <p:nvPr>
            <p:ph sz="quarter" idx="20"/>
          </p:nvPr>
        </p:nvSpPr>
        <p:spPr>
          <a:xfrm>
            <a:off x="6629400" y="3238500"/>
            <a:ext cx="1901952" cy="323850"/>
          </a:xfrm>
        </p:spPr>
        <p:txBody>
          <a:bodyPr>
            <a:noAutofit/>
          </a:bodyPr>
          <a:lstStyle>
            <a:lvl1pPr>
              <a:buNone/>
              <a:defRPr sz="1600">
                <a:latin typeface="Bebas Neue" pitchFamily="34" charset="0"/>
              </a:defRPr>
            </a:lvl1pPr>
            <a:lvl2pPr>
              <a:defRPr sz="1600"/>
            </a:lvl2pPr>
            <a:lvl3pPr>
              <a:defRPr sz="1600"/>
            </a:lvl3pPr>
            <a:lvl4pPr>
              <a:defRPr sz="1600"/>
            </a:lvl4pPr>
            <a:lvl5pPr algn="ctr">
              <a:buNone/>
              <a:defRPr sz="1600"/>
            </a:lvl5pPr>
          </a:lstStyle>
          <a:p>
            <a:pPr lvl="0"/>
            <a:endParaRPr lang="en-JM" dirty="0"/>
          </a:p>
        </p:txBody>
      </p:sp>
      <p:sp>
        <p:nvSpPr>
          <p:cNvPr id="37" name="Content Placeholder 37"/>
          <p:cNvSpPr>
            <a:spLocks noGrp="1"/>
          </p:cNvSpPr>
          <p:nvPr>
            <p:ph sz="quarter" idx="21"/>
          </p:nvPr>
        </p:nvSpPr>
        <p:spPr>
          <a:xfrm>
            <a:off x="457200" y="3238500"/>
            <a:ext cx="1901952" cy="323850"/>
          </a:xfrm>
        </p:spPr>
        <p:txBody>
          <a:bodyPr>
            <a:noAutofit/>
          </a:bodyPr>
          <a:lstStyle>
            <a:lvl1pPr>
              <a:buNone/>
              <a:defRPr sz="1600">
                <a:latin typeface="Bebas Neue" pitchFamily="34" charset="0"/>
              </a:defRPr>
            </a:lvl1pPr>
            <a:lvl2pPr>
              <a:defRPr sz="1600"/>
            </a:lvl2pPr>
            <a:lvl3pPr>
              <a:defRPr sz="1600"/>
            </a:lvl3pPr>
            <a:lvl4pPr>
              <a:defRPr sz="1600"/>
            </a:lvl4pPr>
            <a:lvl5pPr algn="ctr">
              <a:buNone/>
              <a:defRPr sz="1600"/>
            </a:lvl5pPr>
          </a:lstStyle>
          <a:p>
            <a:pPr lvl="0"/>
            <a:endParaRPr lang="en-JM" dirty="0"/>
          </a:p>
        </p:txBody>
      </p:sp>
      <p:sp>
        <p:nvSpPr>
          <p:cNvPr id="25" name="Content Placeholder 37"/>
          <p:cNvSpPr>
            <a:spLocks noGrp="1"/>
          </p:cNvSpPr>
          <p:nvPr>
            <p:ph sz="quarter" idx="26"/>
          </p:nvPr>
        </p:nvSpPr>
        <p:spPr>
          <a:xfrm>
            <a:off x="2514600" y="3486150"/>
            <a:ext cx="1901952" cy="990600"/>
          </a:xfrm>
        </p:spPr>
        <p:txBody>
          <a:bodyPr>
            <a:noAutofit/>
          </a:bodyPr>
          <a:lstStyle>
            <a:lvl1pPr>
              <a:buNone/>
              <a:defRPr sz="1100"/>
            </a:lvl1pPr>
            <a:lvl2pPr>
              <a:defRPr sz="1600"/>
            </a:lvl2pPr>
            <a:lvl3pPr>
              <a:defRPr sz="1600"/>
            </a:lvl3pPr>
            <a:lvl4pPr>
              <a:defRPr sz="1600"/>
            </a:lvl4pPr>
            <a:lvl5pPr algn="ctr">
              <a:buNone/>
              <a:defRPr sz="1600"/>
            </a:lvl5pPr>
          </a:lstStyle>
          <a:p>
            <a:pPr lvl="0"/>
            <a:endParaRPr lang="en-JM" dirty="0"/>
          </a:p>
        </p:txBody>
      </p:sp>
      <p:sp>
        <p:nvSpPr>
          <p:cNvPr id="28" name="Content Placeholder 37"/>
          <p:cNvSpPr>
            <a:spLocks noGrp="1"/>
          </p:cNvSpPr>
          <p:nvPr>
            <p:ph sz="quarter" idx="27"/>
          </p:nvPr>
        </p:nvSpPr>
        <p:spPr>
          <a:xfrm>
            <a:off x="4572000" y="3486150"/>
            <a:ext cx="1901952" cy="990600"/>
          </a:xfrm>
        </p:spPr>
        <p:txBody>
          <a:bodyPr>
            <a:noAutofit/>
          </a:bodyPr>
          <a:lstStyle>
            <a:lvl1pPr>
              <a:buNone/>
              <a:defRPr sz="1100"/>
            </a:lvl1pPr>
            <a:lvl2pPr>
              <a:defRPr sz="1600"/>
            </a:lvl2pPr>
            <a:lvl3pPr>
              <a:defRPr sz="1600"/>
            </a:lvl3pPr>
            <a:lvl4pPr>
              <a:defRPr sz="1600"/>
            </a:lvl4pPr>
            <a:lvl5pPr algn="ctr">
              <a:buNone/>
              <a:defRPr sz="1600"/>
            </a:lvl5pPr>
          </a:lstStyle>
          <a:p>
            <a:pPr lvl="0"/>
            <a:endParaRPr lang="en-JM" dirty="0"/>
          </a:p>
        </p:txBody>
      </p:sp>
      <p:sp>
        <p:nvSpPr>
          <p:cNvPr id="29" name="Content Placeholder 37"/>
          <p:cNvSpPr>
            <a:spLocks noGrp="1"/>
          </p:cNvSpPr>
          <p:nvPr>
            <p:ph sz="quarter" idx="28"/>
          </p:nvPr>
        </p:nvSpPr>
        <p:spPr>
          <a:xfrm>
            <a:off x="6629400" y="3486150"/>
            <a:ext cx="1901952" cy="990600"/>
          </a:xfrm>
        </p:spPr>
        <p:txBody>
          <a:bodyPr>
            <a:noAutofit/>
          </a:bodyPr>
          <a:lstStyle>
            <a:lvl1pPr>
              <a:buNone/>
              <a:defRPr sz="1100"/>
            </a:lvl1pPr>
            <a:lvl2pPr>
              <a:defRPr sz="1600"/>
            </a:lvl2pPr>
            <a:lvl3pPr>
              <a:defRPr sz="1600"/>
            </a:lvl3pPr>
            <a:lvl4pPr>
              <a:defRPr sz="1600"/>
            </a:lvl4pPr>
            <a:lvl5pPr algn="ctr">
              <a:buNone/>
              <a:defRPr sz="1600"/>
            </a:lvl5pPr>
          </a:lstStyle>
          <a:p>
            <a:pPr lvl="0"/>
            <a:endParaRPr lang="en-JM" dirty="0"/>
          </a:p>
        </p:txBody>
      </p:sp>
      <p:sp>
        <p:nvSpPr>
          <p:cNvPr id="31" name="Content Placeholder 37"/>
          <p:cNvSpPr>
            <a:spLocks noGrp="1"/>
          </p:cNvSpPr>
          <p:nvPr>
            <p:ph sz="quarter" idx="29"/>
          </p:nvPr>
        </p:nvSpPr>
        <p:spPr>
          <a:xfrm>
            <a:off x="457200" y="3486150"/>
            <a:ext cx="1901952" cy="990600"/>
          </a:xfrm>
        </p:spPr>
        <p:txBody>
          <a:bodyPr>
            <a:noAutofit/>
          </a:bodyPr>
          <a:lstStyle>
            <a:lvl1pPr>
              <a:buNone/>
              <a:defRPr sz="1100"/>
            </a:lvl1pPr>
            <a:lvl2pPr>
              <a:defRPr sz="1600"/>
            </a:lvl2pPr>
            <a:lvl3pPr>
              <a:defRPr sz="1600"/>
            </a:lvl3pPr>
            <a:lvl4pPr>
              <a:defRPr sz="1600"/>
            </a:lvl4pPr>
            <a:lvl5pPr algn="ctr">
              <a:buNone/>
              <a:defRPr sz="1600"/>
            </a:lvl5pPr>
          </a:lstStyle>
          <a:p>
            <a:pPr lvl="0"/>
            <a:endParaRPr lang="en-JM" dirty="0"/>
          </a:p>
        </p:txBody>
      </p:sp>
      <p:sp>
        <p:nvSpPr>
          <p:cNvPr id="46" name="Text Placeholder 42"/>
          <p:cNvSpPr>
            <a:spLocks noGrp="1"/>
          </p:cNvSpPr>
          <p:nvPr>
            <p:ph type="body" sz="quarter" idx="25"/>
          </p:nvPr>
        </p:nvSpPr>
        <p:spPr>
          <a:xfrm>
            <a:off x="533400" y="2683764"/>
            <a:ext cx="1828800" cy="268986"/>
          </a:xfrm>
          <a:solidFill>
            <a:srgbClr val="0070C0"/>
          </a:solidFill>
        </p:spPr>
        <p:txBody>
          <a:bodyPr anchor="ctr">
            <a:noAutofit/>
          </a:bodyPr>
          <a:lstStyle>
            <a:lvl1pPr>
              <a:buNone/>
              <a:defRPr sz="1400">
                <a:solidFill>
                  <a:schemeClr val="bg1"/>
                </a:solidFill>
                <a:latin typeface="Bebas Neue" pitchFamily="34" charset="0"/>
              </a:defRPr>
            </a:lvl1pPr>
          </a:lstStyle>
          <a:p>
            <a:pPr lvl="0"/>
            <a:endParaRPr lang="en-JM" dirty="0"/>
          </a:p>
        </p:txBody>
      </p:sp>
      <p:sp>
        <p:nvSpPr>
          <p:cNvPr id="42" name="Text Placeholder 42"/>
          <p:cNvSpPr>
            <a:spLocks noGrp="1"/>
          </p:cNvSpPr>
          <p:nvPr>
            <p:ph type="body" sz="quarter" idx="30"/>
          </p:nvPr>
        </p:nvSpPr>
        <p:spPr>
          <a:xfrm>
            <a:off x="2590800" y="2683764"/>
            <a:ext cx="1828800" cy="268986"/>
          </a:xfrm>
          <a:solidFill>
            <a:srgbClr val="0070C0"/>
          </a:solidFill>
        </p:spPr>
        <p:txBody>
          <a:bodyPr anchor="ctr">
            <a:noAutofit/>
          </a:bodyPr>
          <a:lstStyle>
            <a:lvl1pPr>
              <a:buNone/>
              <a:defRPr sz="1400">
                <a:solidFill>
                  <a:schemeClr val="bg1"/>
                </a:solidFill>
                <a:latin typeface="Bebas Neue" pitchFamily="34" charset="0"/>
              </a:defRPr>
            </a:lvl1pPr>
          </a:lstStyle>
          <a:p>
            <a:pPr lvl="0"/>
            <a:endParaRPr lang="en-JM" dirty="0"/>
          </a:p>
        </p:txBody>
      </p:sp>
      <p:sp>
        <p:nvSpPr>
          <p:cNvPr id="47" name="Text Placeholder 42"/>
          <p:cNvSpPr>
            <a:spLocks noGrp="1"/>
          </p:cNvSpPr>
          <p:nvPr>
            <p:ph type="body" sz="quarter" idx="31"/>
          </p:nvPr>
        </p:nvSpPr>
        <p:spPr>
          <a:xfrm>
            <a:off x="4648200" y="2683764"/>
            <a:ext cx="1828800" cy="268986"/>
          </a:xfrm>
          <a:solidFill>
            <a:srgbClr val="0070C0"/>
          </a:solidFill>
        </p:spPr>
        <p:txBody>
          <a:bodyPr anchor="ctr">
            <a:noAutofit/>
          </a:bodyPr>
          <a:lstStyle>
            <a:lvl1pPr>
              <a:buNone/>
              <a:defRPr sz="1400">
                <a:solidFill>
                  <a:schemeClr val="bg1"/>
                </a:solidFill>
                <a:latin typeface="Bebas Neue" pitchFamily="34" charset="0"/>
              </a:defRPr>
            </a:lvl1pPr>
          </a:lstStyle>
          <a:p>
            <a:pPr lvl="0"/>
            <a:endParaRPr lang="en-JM" dirty="0"/>
          </a:p>
        </p:txBody>
      </p:sp>
      <p:sp>
        <p:nvSpPr>
          <p:cNvPr id="48" name="Text Placeholder 42"/>
          <p:cNvSpPr>
            <a:spLocks noGrp="1"/>
          </p:cNvSpPr>
          <p:nvPr>
            <p:ph type="body" sz="quarter" idx="32"/>
          </p:nvPr>
        </p:nvSpPr>
        <p:spPr>
          <a:xfrm>
            <a:off x="6705600" y="2683764"/>
            <a:ext cx="1828800" cy="268986"/>
          </a:xfrm>
          <a:solidFill>
            <a:srgbClr val="0070C0"/>
          </a:solidFill>
        </p:spPr>
        <p:txBody>
          <a:bodyPr anchor="ctr">
            <a:noAutofit/>
          </a:bodyPr>
          <a:lstStyle>
            <a:lvl1pPr>
              <a:buNone/>
              <a:defRPr sz="1400">
                <a:solidFill>
                  <a:schemeClr val="bg1"/>
                </a:solidFill>
                <a:latin typeface="Bebas Neue" pitchFamily="34" charset="0"/>
              </a:defRPr>
            </a:lvl1pPr>
          </a:lstStyle>
          <a:p>
            <a:pPr lvl="0"/>
            <a:endParaRPr lang="en-JM"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JM" dirty="0"/>
          </a:p>
        </p:txBody>
      </p:sp>
      <p:sp>
        <p:nvSpPr>
          <p:cNvPr id="4" name="Footer Placeholder 3"/>
          <p:cNvSpPr>
            <a:spLocks noGrp="1"/>
          </p:cNvSpPr>
          <p:nvPr>
            <p:ph type="ftr" sz="quarter" idx="11"/>
          </p:nvPr>
        </p:nvSpPr>
        <p:spPr/>
        <p:txBody>
          <a:bodyPr/>
          <a:lstStyle/>
          <a:p>
            <a:r>
              <a:rPr lang="en-JM" smtClean="0"/>
              <a:t>PUT THE NAME OF YOUR COMPANY HERE</a:t>
            </a:r>
            <a:endParaRPr lang="en-JM"/>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dirty="0"/>
          </a:p>
        </p:txBody>
      </p:sp>
      <p:sp>
        <p:nvSpPr>
          <p:cNvPr id="22" name="Content Placeholder 21"/>
          <p:cNvSpPr>
            <a:spLocks noGrp="1"/>
          </p:cNvSpPr>
          <p:nvPr>
            <p:ph sz="quarter" idx="13"/>
          </p:nvPr>
        </p:nvSpPr>
        <p:spPr>
          <a:xfrm>
            <a:off x="457200" y="990600"/>
            <a:ext cx="8229600" cy="514350"/>
          </a:xfrm>
        </p:spPr>
        <p:txBody>
          <a:bodyPr>
            <a:normAutofit/>
          </a:bodyPr>
          <a:lstStyle>
            <a:lvl1pPr>
              <a:buNone/>
              <a:defRPr sz="1300"/>
            </a:lvl1pPr>
          </a:lstStyle>
          <a:p>
            <a:pPr lvl="0"/>
            <a:endParaRPr lang="en-JM" dirty="0"/>
          </a:p>
        </p:txBody>
      </p:sp>
      <p:sp>
        <p:nvSpPr>
          <p:cNvPr id="26" name="Chart Placeholder 25"/>
          <p:cNvSpPr>
            <a:spLocks noGrp="1"/>
          </p:cNvSpPr>
          <p:nvPr>
            <p:ph type="chart" sz="quarter" idx="14"/>
          </p:nvPr>
        </p:nvSpPr>
        <p:spPr>
          <a:xfrm>
            <a:off x="304800" y="1657350"/>
            <a:ext cx="4572000" cy="2571750"/>
          </a:xfrm>
        </p:spPr>
        <p:txBody>
          <a:bodyPr>
            <a:normAutofit/>
          </a:bodyPr>
          <a:lstStyle>
            <a:lvl1pPr>
              <a:defRPr sz="1400"/>
            </a:lvl1pPr>
          </a:lstStyle>
          <a:p>
            <a:endParaRPr lang="en-JM"/>
          </a:p>
        </p:txBody>
      </p:sp>
      <p:sp>
        <p:nvSpPr>
          <p:cNvPr id="10" name="Text Placeholder 9"/>
          <p:cNvSpPr>
            <a:spLocks noGrp="1"/>
          </p:cNvSpPr>
          <p:nvPr>
            <p:ph type="body" sz="quarter" idx="15"/>
          </p:nvPr>
        </p:nvSpPr>
        <p:spPr>
          <a:xfrm>
            <a:off x="5562600" y="2266950"/>
            <a:ext cx="2667000" cy="1752600"/>
          </a:xfrm>
        </p:spPr>
        <p:txBody>
          <a:bodyPr>
            <a:normAutofit/>
          </a:bodyPr>
          <a:lstStyle>
            <a:lvl1pPr>
              <a:buNone/>
              <a:defRPr sz="1100"/>
            </a:lvl1pPr>
            <a:lvl2pPr>
              <a:defRPr sz="1300"/>
            </a:lvl2pPr>
            <a:lvl3pPr>
              <a:defRPr sz="1300"/>
            </a:lvl3pPr>
            <a:lvl4pPr>
              <a:defRPr sz="1300"/>
            </a:lvl4pPr>
            <a:lvl5pPr>
              <a:defRPr sz="1300"/>
            </a:lvl5pPr>
          </a:lstStyle>
          <a:p>
            <a:pPr lvl="0"/>
            <a:endParaRPr lang="en-JM" dirty="0"/>
          </a:p>
        </p:txBody>
      </p:sp>
      <p:sp>
        <p:nvSpPr>
          <p:cNvPr id="11" name="Content Placeholder 38"/>
          <p:cNvSpPr>
            <a:spLocks noGrp="1"/>
          </p:cNvSpPr>
          <p:nvPr>
            <p:ph sz="quarter" idx="37"/>
          </p:nvPr>
        </p:nvSpPr>
        <p:spPr>
          <a:xfrm>
            <a:off x="5562600" y="1885950"/>
            <a:ext cx="2438400" cy="285750"/>
          </a:xfrm>
          <a:solidFill>
            <a:srgbClr val="0070C0"/>
          </a:solidFill>
        </p:spPr>
        <p:txBody>
          <a:bodyPr anchor="ctr">
            <a:noAutofit/>
          </a:bodyPr>
          <a:lstStyle>
            <a:lvl1pPr algn="l">
              <a:buNone/>
              <a:defRPr sz="1600" b="0">
                <a:solidFill>
                  <a:schemeClr val="bg1"/>
                </a:solidFill>
                <a:latin typeface="Bebas Neue" pitchFamily="34" charset="0"/>
              </a:defRPr>
            </a:lvl1pPr>
          </a:lstStyle>
          <a:p>
            <a:pPr lvl="0"/>
            <a:endParaRPr lang="en-JM"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 Layout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JM" dirty="0"/>
          </a:p>
        </p:txBody>
      </p:sp>
      <p:sp>
        <p:nvSpPr>
          <p:cNvPr id="4" name="Footer Placeholder 3"/>
          <p:cNvSpPr>
            <a:spLocks noGrp="1"/>
          </p:cNvSpPr>
          <p:nvPr>
            <p:ph type="ftr" sz="quarter" idx="11"/>
          </p:nvPr>
        </p:nvSpPr>
        <p:spPr/>
        <p:txBody>
          <a:bodyPr/>
          <a:lstStyle/>
          <a:p>
            <a:r>
              <a:rPr lang="en-JM" smtClean="0"/>
              <a:t>PUT THE NAME OF YOUR COMPANY HERE</a:t>
            </a:r>
            <a:endParaRPr lang="en-JM"/>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26" name="Chart Placeholder 25"/>
          <p:cNvSpPr>
            <a:spLocks noGrp="1"/>
          </p:cNvSpPr>
          <p:nvPr>
            <p:ph type="chart" sz="quarter" idx="14"/>
          </p:nvPr>
        </p:nvSpPr>
        <p:spPr>
          <a:xfrm>
            <a:off x="4343400" y="1123950"/>
            <a:ext cx="4343400" cy="3105150"/>
          </a:xfrm>
        </p:spPr>
        <p:txBody>
          <a:bodyPr>
            <a:normAutofit/>
          </a:bodyPr>
          <a:lstStyle>
            <a:lvl1pPr>
              <a:defRPr sz="1400"/>
            </a:lvl1pPr>
          </a:lstStyle>
          <a:p>
            <a:endParaRPr lang="en-JM" dirty="0"/>
          </a:p>
        </p:txBody>
      </p:sp>
      <p:sp>
        <p:nvSpPr>
          <p:cNvPr id="10" name="Text Placeholder 18"/>
          <p:cNvSpPr>
            <a:spLocks noGrp="1"/>
          </p:cNvSpPr>
          <p:nvPr>
            <p:ph type="body" sz="quarter" idx="15"/>
          </p:nvPr>
        </p:nvSpPr>
        <p:spPr>
          <a:xfrm>
            <a:off x="533400" y="1352550"/>
            <a:ext cx="2217906" cy="284163"/>
          </a:xfrm>
        </p:spPr>
        <p:txBody>
          <a:bodyPr>
            <a:noAutofit/>
          </a:bodyPr>
          <a:lstStyle>
            <a:lvl1pPr marL="0" indent="0">
              <a:buFontTx/>
              <a:buNone/>
              <a:defRPr sz="1600" b="0">
                <a:solidFill>
                  <a:srgbClr val="0070C0"/>
                </a:solidFill>
                <a:latin typeface="Bebas Neue"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endParaRPr lang="en-JM" dirty="0"/>
          </a:p>
        </p:txBody>
      </p:sp>
      <p:sp>
        <p:nvSpPr>
          <p:cNvPr id="11" name="Text Placeholder 20"/>
          <p:cNvSpPr>
            <a:spLocks noGrp="1"/>
          </p:cNvSpPr>
          <p:nvPr>
            <p:ph type="body" sz="quarter" idx="16"/>
          </p:nvPr>
        </p:nvSpPr>
        <p:spPr>
          <a:xfrm>
            <a:off x="533400" y="1581150"/>
            <a:ext cx="2743200" cy="609600"/>
          </a:xfrm>
        </p:spPr>
        <p:txBody>
          <a:bodyPr>
            <a:normAutofit/>
          </a:bodyPr>
          <a:lstStyle>
            <a:lvl1pPr marL="0" indent="0">
              <a:spcBef>
                <a:spcPts val="0"/>
              </a:spcBef>
              <a:buFontTx/>
              <a:buNone/>
              <a:defRPr sz="1100">
                <a:solidFill>
                  <a:schemeClr val="tx1">
                    <a:lumMod val="85000"/>
                    <a:lumOff val="15000"/>
                  </a:schemeClr>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2" name="Text Placeholder 18"/>
          <p:cNvSpPr>
            <a:spLocks noGrp="1"/>
          </p:cNvSpPr>
          <p:nvPr>
            <p:ph type="body" sz="quarter" idx="17"/>
          </p:nvPr>
        </p:nvSpPr>
        <p:spPr>
          <a:xfrm>
            <a:off x="533400" y="2419350"/>
            <a:ext cx="2217906" cy="284163"/>
          </a:xfrm>
        </p:spPr>
        <p:txBody>
          <a:bodyPr>
            <a:noAutofit/>
          </a:bodyPr>
          <a:lstStyle>
            <a:lvl1pPr marL="0" indent="0">
              <a:buFontTx/>
              <a:buNone/>
              <a:defRPr sz="1600" b="0">
                <a:solidFill>
                  <a:srgbClr val="0070C0"/>
                </a:solidFill>
                <a:latin typeface="Bebas Neue"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endParaRPr lang="en-JM" dirty="0"/>
          </a:p>
        </p:txBody>
      </p:sp>
      <p:sp>
        <p:nvSpPr>
          <p:cNvPr id="13" name="Text Placeholder 20"/>
          <p:cNvSpPr>
            <a:spLocks noGrp="1"/>
          </p:cNvSpPr>
          <p:nvPr>
            <p:ph type="body" sz="quarter" idx="18"/>
          </p:nvPr>
        </p:nvSpPr>
        <p:spPr>
          <a:xfrm>
            <a:off x="533400" y="2647950"/>
            <a:ext cx="2743200" cy="609600"/>
          </a:xfrm>
        </p:spPr>
        <p:txBody>
          <a:bodyPr>
            <a:normAutofit/>
          </a:bodyPr>
          <a:lstStyle>
            <a:lvl1pPr marL="0" indent="0">
              <a:spcBef>
                <a:spcPts val="0"/>
              </a:spcBef>
              <a:buFontTx/>
              <a:buNone/>
              <a:defRPr sz="1100">
                <a:solidFill>
                  <a:schemeClr val="tx1">
                    <a:lumMod val="85000"/>
                    <a:lumOff val="15000"/>
                  </a:schemeClr>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4" name="Text Placeholder 18"/>
          <p:cNvSpPr>
            <a:spLocks noGrp="1"/>
          </p:cNvSpPr>
          <p:nvPr>
            <p:ph type="body" sz="quarter" idx="19"/>
          </p:nvPr>
        </p:nvSpPr>
        <p:spPr>
          <a:xfrm>
            <a:off x="533400" y="3486150"/>
            <a:ext cx="2217906" cy="284163"/>
          </a:xfrm>
        </p:spPr>
        <p:txBody>
          <a:bodyPr>
            <a:noAutofit/>
          </a:bodyPr>
          <a:lstStyle>
            <a:lvl1pPr marL="0" indent="0">
              <a:buFontTx/>
              <a:buNone/>
              <a:defRPr sz="1600" b="0">
                <a:solidFill>
                  <a:srgbClr val="0070C0"/>
                </a:solidFill>
                <a:latin typeface="Bebas Neue"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endParaRPr lang="en-JM" dirty="0"/>
          </a:p>
        </p:txBody>
      </p:sp>
      <p:sp>
        <p:nvSpPr>
          <p:cNvPr id="15" name="Text Placeholder 20"/>
          <p:cNvSpPr>
            <a:spLocks noGrp="1"/>
          </p:cNvSpPr>
          <p:nvPr>
            <p:ph type="body" sz="quarter" idx="20"/>
          </p:nvPr>
        </p:nvSpPr>
        <p:spPr>
          <a:xfrm>
            <a:off x="533400" y="3714750"/>
            <a:ext cx="2743200" cy="609600"/>
          </a:xfrm>
        </p:spPr>
        <p:txBody>
          <a:bodyPr>
            <a:normAutofit/>
          </a:bodyPr>
          <a:lstStyle>
            <a:lvl1pPr marL="0" indent="0">
              <a:spcBef>
                <a:spcPts val="0"/>
              </a:spcBef>
              <a:buFontTx/>
              <a:buNone/>
              <a:defRPr sz="1100">
                <a:solidFill>
                  <a:schemeClr val="tx1">
                    <a:lumMod val="85000"/>
                    <a:lumOff val="15000"/>
                  </a:schemeClr>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ph Layout Option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JM" dirty="0"/>
          </a:p>
        </p:txBody>
      </p:sp>
      <p:sp>
        <p:nvSpPr>
          <p:cNvPr id="4" name="Footer Placeholder 3"/>
          <p:cNvSpPr>
            <a:spLocks noGrp="1"/>
          </p:cNvSpPr>
          <p:nvPr>
            <p:ph type="ftr" sz="quarter" idx="11"/>
          </p:nvPr>
        </p:nvSpPr>
        <p:spPr/>
        <p:txBody>
          <a:bodyPr/>
          <a:lstStyle/>
          <a:p>
            <a:r>
              <a:rPr lang="en-JM" smtClean="0"/>
              <a:t>PUT THE NAME OF YOUR COMPANY HERE</a:t>
            </a:r>
            <a:endParaRPr lang="en-JM"/>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22" name="Content Placeholder 21"/>
          <p:cNvSpPr>
            <a:spLocks noGrp="1"/>
          </p:cNvSpPr>
          <p:nvPr>
            <p:ph sz="quarter" idx="13"/>
          </p:nvPr>
        </p:nvSpPr>
        <p:spPr>
          <a:xfrm>
            <a:off x="457200" y="914400"/>
            <a:ext cx="8229600" cy="514350"/>
          </a:xfrm>
        </p:spPr>
        <p:txBody>
          <a:bodyPr>
            <a:normAutofit/>
          </a:bodyPr>
          <a:lstStyle>
            <a:lvl1pPr>
              <a:buNone/>
              <a:defRPr sz="1200"/>
            </a:lvl1pPr>
          </a:lstStyle>
          <a:p>
            <a:pPr lvl="0"/>
            <a:endParaRPr lang="en-JM" dirty="0"/>
          </a:p>
        </p:txBody>
      </p:sp>
      <p:sp>
        <p:nvSpPr>
          <p:cNvPr id="26" name="Chart Placeholder 25"/>
          <p:cNvSpPr>
            <a:spLocks noGrp="1"/>
          </p:cNvSpPr>
          <p:nvPr>
            <p:ph type="chart" sz="quarter" idx="14"/>
          </p:nvPr>
        </p:nvSpPr>
        <p:spPr>
          <a:xfrm>
            <a:off x="304800" y="1657350"/>
            <a:ext cx="4572000" cy="2571750"/>
          </a:xfrm>
        </p:spPr>
        <p:txBody>
          <a:bodyPr>
            <a:normAutofit/>
          </a:bodyPr>
          <a:lstStyle>
            <a:lvl1pPr>
              <a:defRPr sz="1400"/>
            </a:lvl1pPr>
          </a:lstStyle>
          <a:p>
            <a:endParaRPr lang="en-JM"/>
          </a:p>
        </p:txBody>
      </p:sp>
      <p:sp>
        <p:nvSpPr>
          <p:cNvPr id="23" name="Text Placeholder 22"/>
          <p:cNvSpPr>
            <a:spLocks noGrp="1"/>
          </p:cNvSpPr>
          <p:nvPr>
            <p:ph type="body" sz="quarter" idx="15"/>
          </p:nvPr>
        </p:nvSpPr>
        <p:spPr>
          <a:xfrm>
            <a:off x="5867400" y="1809750"/>
            <a:ext cx="2667000" cy="533400"/>
          </a:xfrm>
        </p:spPr>
        <p:txBody>
          <a:bodyPr>
            <a:normAutofit/>
          </a:bodyPr>
          <a:lstStyle>
            <a:lvl1pPr>
              <a:buNone/>
              <a:defRPr sz="1100">
                <a:solidFill>
                  <a:schemeClr val="tx1">
                    <a:lumMod val="85000"/>
                    <a:lumOff val="15000"/>
                  </a:schemeClr>
                </a:solidFill>
              </a:defRPr>
            </a:lvl1pPr>
          </a:lstStyle>
          <a:p>
            <a:pPr lvl="0"/>
            <a:endParaRPr lang="en-JM" dirty="0"/>
          </a:p>
        </p:txBody>
      </p:sp>
      <p:sp>
        <p:nvSpPr>
          <p:cNvPr id="24" name="Text Placeholder 22"/>
          <p:cNvSpPr>
            <a:spLocks noGrp="1"/>
          </p:cNvSpPr>
          <p:nvPr>
            <p:ph type="body" sz="quarter" idx="16"/>
          </p:nvPr>
        </p:nvSpPr>
        <p:spPr>
          <a:xfrm>
            <a:off x="5867400" y="2419350"/>
            <a:ext cx="2667000" cy="533400"/>
          </a:xfrm>
        </p:spPr>
        <p:txBody>
          <a:bodyPr>
            <a:normAutofit/>
          </a:bodyPr>
          <a:lstStyle>
            <a:lvl1pPr>
              <a:buNone/>
              <a:defRPr sz="1100">
                <a:solidFill>
                  <a:schemeClr val="tx1">
                    <a:lumMod val="85000"/>
                    <a:lumOff val="15000"/>
                  </a:schemeClr>
                </a:solidFill>
              </a:defRPr>
            </a:lvl1pPr>
          </a:lstStyle>
          <a:p>
            <a:pPr lvl="0"/>
            <a:endParaRPr lang="en-JM" dirty="0"/>
          </a:p>
        </p:txBody>
      </p:sp>
      <p:sp>
        <p:nvSpPr>
          <p:cNvPr id="25" name="Text Placeholder 22"/>
          <p:cNvSpPr>
            <a:spLocks noGrp="1"/>
          </p:cNvSpPr>
          <p:nvPr>
            <p:ph type="body" sz="quarter" idx="17"/>
          </p:nvPr>
        </p:nvSpPr>
        <p:spPr>
          <a:xfrm>
            <a:off x="5867400" y="3028950"/>
            <a:ext cx="2667000" cy="533400"/>
          </a:xfrm>
        </p:spPr>
        <p:txBody>
          <a:bodyPr>
            <a:normAutofit/>
          </a:bodyPr>
          <a:lstStyle>
            <a:lvl1pPr>
              <a:buNone/>
              <a:defRPr sz="1100">
                <a:solidFill>
                  <a:schemeClr val="tx1">
                    <a:lumMod val="85000"/>
                    <a:lumOff val="15000"/>
                  </a:schemeClr>
                </a:solidFill>
              </a:defRPr>
            </a:lvl1pPr>
          </a:lstStyle>
          <a:p>
            <a:pPr lvl="0"/>
            <a:endParaRPr lang="en-JM" dirty="0"/>
          </a:p>
        </p:txBody>
      </p:sp>
      <p:sp>
        <p:nvSpPr>
          <p:cNvPr id="27" name="Text Placeholder 22"/>
          <p:cNvSpPr>
            <a:spLocks noGrp="1"/>
          </p:cNvSpPr>
          <p:nvPr>
            <p:ph type="body" sz="quarter" idx="18"/>
          </p:nvPr>
        </p:nvSpPr>
        <p:spPr>
          <a:xfrm>
            <a:off x="5867400" y="3638550"/>
            <a:ext cx="2667000" cy="533400"/>
          </a:xfrm>
        </p:spPr>
        <p:txBody>
          <a:bodyPr>
            <a:normAutofit/>
          </a:bodyPr>
          <a:lstStyle>
            <a:lvl1pPr>
              <a:buNone/>
              <a:defRPr sz="1100">
                <a:solidFill>
                  <a:schemeClr val="tx1">
                    <a:lumMod val="85000"/>
                    <a:lumOff val="15000"/>
                  </a:schemeClr>
                </a:solidFill>
              </a:defRPr>
            </a:lvl1pPr>
          </a:lstStyle>
          <a:p>
            <a:pPr lvl="0"/>
            <a:endParaRPr lang="en-JM" dirty="0"/>
          </a:p>
        </p:txBody>
      </p:sp>
      <p:sp>
        <p:nvSpPr>
          <p:cNvPr id="28" name="Content Placeholder 38"/>
          <p:cNvSpPr>
            <a:spLocks noGrp="1"/>
          </p:cNvSpPr>
          <p:nvPr>
            <p:ph sz="quarter" idx="37"/>
          </p:nvPr>
        </p:nvSpPr>
        <p:spPr>
          <a:xfrm>
            <a:off x="5029200" y="1935748"/>
            <a:ext cx="685800" cy="338554"/>
          </a:xfrm>
          <a:solidFill>
            <a:srgbClr val="0070C0"/>
          </a:solidFill>
          <a:ln>
            <a:noFill/>
          </a:ln>
        </p:spPr>
        <p:txBody>
          <a:bodyPr wrap="none" tIns="0" anchor="ctr">
            <a:normAutofit/>
          </a:bodyPr>
          <a:lstStyle>
            <a:lvl1pPr algn="l">
              <a:buNone/>
              <a:defRPr sz="1600" b="0">
                <a:solidFill>
                  <a:schemeClr val="bg1"/>
                </a:solidFill>
                <a:latin typeface="Bebas Neue" pitchFamily="34" charset="0"/>
              </a:defRPr>
            </a:lvl1pPr>
          </a:lstStyle>
          <a:p>
            <a:pPr lvl="0"/>
            <a:endParaRPr lang="en-JM" dirty="0"/>
          </a:p>
        </p:txBody>
      </p:sp>
      <p:sp>
        <p:nvSpPr>
          <p:cNvPr id="29" name="Content Placeholder 38"/>
          <p:cNvSpPr>
            <a:spLocks noGrp="1"/>
          </p:cNvSpPr>
          <p:nvPr>
            <p:ph sz="quarter" idx="38"/>
          </p:nvPr>
        </p:nvSpPr>
        <p:spPr>
          <a:xfrm>
            <a:off x="5029200" y="2564398"/>
            <a:ext cx="685800" cy="338554"/>
          </a:xfrm>
          <a:solidFill>
            <a:srgbClr val="0070C0"/>
          </a:solidFill>
          <a:ln>
            <a:noFill/>
          </a:ln>
        </p:spPr>
        <p:txBody>
          <a:bodyPr wrap="none" tIns="0" anchor="ctr">
            <a:normAutofit/>
          </a:bodyPr>
          <a:lstStyle>
            <a:lvl1pPr algn="l">
              <a:buNone/>
              <a:defRPr sz="1600" b="0">
                <a:solidFill>
                  <a:schemeClr val="bg1"/>
                </a:solidFill>
                <a:latin typeface="Bebas Neue" pitchFamily="34" charset="0"/>
              </a:defRPr>
            </a:lvl1pPr>
          </a:lstStyle>
          <a:p>
            <a:pPr lvl="0"/>
            <a:endParaRPr lang="en-JM" dirty="0"/>
          </a:p>
        </p:txBody>
      </p:sp>
      <p:sp>
        <p:nvSpPr>
          <p:cNvPr id="30" name="Content Placeholder 38"/>
          <p:cNvSpPr>
            <a:spLocks noGrp="1"/>
          </p:cNvSpPr>
          <p:nvPr>
            <p:ph sz="quarter" idx="39"/>
          </p:nvPr>
        </p:nvSpPr>
        <p:spPr>
          <a:xfrm>
            <a:off x="5029200" y="3173998"/>
            <a:ext cx="685800" cy="338554"/>
          </a:xfrm>
          <a:solidFill>
            <a:srgbClr val="0070C0"/>
          </a:solidFill>
          <a:ln>
            <a:noFill/>
          </a:ln>
        </p:spPr>
        <p:txBody>
          <a:bodyPr wrap="none" tIns="0" anchor="ctr">
            <a:normAutofit/>
          </a:bodyPr>
          <a:lstStyle>
            <a:lvl1pPr algn="l">
              <a:buNone/>
              <a:defRPr sz="1600" b="0">
                <a:solidFill>
                  <a:schemeClr val="bg1"/>
                </a:solidFill>
                <a:latin typeface="Bebas Neue" pitchFamily="34" charset="0"/>
              </a:defRPr>
            </a:lvl1pPr>
          </a:lstStyle>
          <a:p>
            <a:pPr lvl="0"/>
            <a:endParaRPr lang="en-JM" dirty="0"/>
          </a:p>
        </p:txBody>
      </p:sp>
      <p:sp>
        <p:nvSpPr>
          <p:cNvPr id="31" name="Content Placeholder 38"/>
          <p:cNvSpPr>
            <a:spLocks noGrp="1"/>
          </p:cNvSpPr>
          <p:nvPr>
            <p:ph sz="quarter" idx="40"/>
          </p:nvPr>
        </p:nvSpPr>
        <p:spPr>
          <a:xfrm>
            <a:off x="5029200" y="3783598"/>
            <a:ext cx="685800" cy="338554"/>
          </a:xfrm>
          <a:solidFill>
            <a:srgbClr val="0070C0"/>
          </a:solidFill>
          <a:ln>
            <a:noFill/>
          </a:ln>
        </p:spPr>
        <p:txBody>
          <a:bodyPr wrap="none" tIns="0" anchor="ctr">
            <a:normAutofit/>
          </a:bodyPr>
          <a:lstStyle>
            <a:lvl1pPr algn="l">
              <a:buNone/>
              <a:defRPr sz="1600" b="0">
                <a:solidFill>
                  <a:schemeClr val="bg1"/>
                </a:solidFill>
                <a:latin typeface="Bebas Neue" pitchFamily="34" charset="0"/>
              </a:defRPr>
            </a:lvl1pPr>
          </a:lstStyle>
          <a:p>
            <a:pPr lvl="0"/>
            <a:endParaRPr lang="en-JM"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JM"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5" name="Footer Placeholder 4"/>
          <p:cNvSpPr>
            <a:spLocks noGrp="1"/>
          </p:cNvSpPr>
          <p:nvPr>
            <p:ph type="ftr" sz="quarter" idx="11"/>
          </p:nvPr>
        </p:nvSpPr>
        <p:spPr/>
        <p:txBody>
          <a:bodyPr/>
          <a:lstStyle/>
          <a:p>
            <a:r>
              <a:rPr lang="en-JM" smtClean="0"/>
              <a:t>PUT THE NAME OF YOUR COMPANY HERE</a:t>
            </a:r>
            <a:endParaRPr lang="en-JM" dirty="0"/>
          </a:p>
        </p:txBody>
      </p:sp>
      <p:sp>
        <p:nvSpPr>
          <p:cNvPr id="6" name="Slide Number Placeholder 5"/>
          <p:cNvSpPr>
            <a:spLocks noGrp="1"/>
          </p:cNvSpPr>
          <p:nvPr>
            <p:ph type="sldNum" sz="quarter" idx="12"/>
          </p:nvPr>
        </p:nvSpPr>
        <p:spPr/>
        <p:txBody>
          <a:bodyPr/>
          <a:lstStyle/>
          <a:p>
            <a:fld id="{8DF5134D-7C6B-4A7B-B28B-A8C75F870448}" type="slidenum">
              <a:rPr lang="en-JM" smtClean="0"/>
              <a:pPr/>
              <a:t>‹#›</a:t>
            </a:fld>
            <a:endParaRPr lang="en-JM"/>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mart Ar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4" name="Footer Placeholder 3"/>
          <p:cNvSpPr>
            <a:spLocks noGrp="1"/>
          </p:cNvSpPr>
          <p:nvPr>
            <p:ph type="ftr" sz="quarter" idx="11"/>
          </p:nvPr>
        </p:nvSpPr>
        <p:spPr/>
        <p:txBody>
          <a:bodyPr/>
          <a:lstStyle/>
          <a:p>
            <a:r>
              <a:rPr lang="en-JM" smtClean="0"/>
              <a:t>PUT THE NAME OF YOUR COMPANY HERE</a:t>
            </a:r>
            <a:endParaRPr lang="en-JM"/>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22" name="Content Placeholder 21"/>
          <p:cNvSpPr>
            <a:spLocks noGrp="1"/>
          </p:cNvSpPr>
          <p:nvPr>
            <p:ph sz="quarter" idx="13"/>
          </p:nvPr>
        </p:nvSpPr>
        <p:spPr>
          <a:xfrm>
            <a:off x="457200" y="914400"/>
            <a:ext cx="8229600" cy="514350"/>
          </a:xfrm>
        </p:spPr>
        <p:txBody>
          <a:bodyPr>
            <a:normAutofit/>
          </a:bodyPr>
          <a:lstStyle>
            <a:lvl1pPr>
              <a:buNone/>
              <a:defRPr sz="1200"/>
            </a:lvl1pPr>
          </a:lstStyle>
          <a:p>
            <a:pPr lvl="0"/>
            <a:endParaRPr lang="en-JM" dirty="0"/>
          </a:p>
        </p:txBody>
      </p:sp>
      <p:sp>
        <p:nvSpPr>
          <p:cNvPr id="9" name="SmartArt Placeholder 8"/>
          <p:cNvSpPr>
            <a:spLocks noGrp="1"/>
          </p:cNvSpPr>
          <p:nvPr>
            <p:ph type="dgm" sz="quarter" idx="15"/>
          </p:nvPr>
        </p:nvSpPr>
        <p:spPr>
          <a:xfrm>
            <a:off x="381000" y="1600200"/>
            <a:ext cx="4419600" cy="2628900"/>
          </a:xfrm>
        </p:spPr>
        <p:txBody>
          <a:bodyPr>
            <a:normAutofit/>
          </a:bodyPr>
          <a:lstStyle>
            <a:lvl1pPr>
              <a:defRPr sz="1400"/>
            </a:lvl1pPr>
          </a:lstStyle>
          <a:p>
            <a:endParaRPr lang="en-JM"/>
          </a:p>
        </p:txBody>
      </p:sp>
      <p:sp>
        <p:nvSpPr>
          <p:cNvPr id="8" name="Text Placeholder 22"/>
          <p:cNvSpPr>
            <a:spLocks noGrp="1"/>
          </p:cNvSpPr>
          <p:nvPr>
            <p:ph type="body" sz="quarter" idx="16"/>
          </p:nvPr>
        </p:nvSpPr>
        <p:spPr>
          <a:xfrm>
            <a:off x="5867400" y="1809750"/>
            <a:ext cx="2667000" cy="533400"/>
          </a:xfrm>
        </p:spPr>
        <p:txBody>
          <a:bodyPr>
            <a:normAutofit/>
          </a:bodyPr>
          <a:lstStyle>
            <a:lvl1pPr>
              <a:buNone/>
              <a:defRPr sz="1100">
                <a:solidFill>
                  <a:schemeClr val="tx1">
                    <a:lumMod val="85000"/>
                    <a:lumOff val="15000"/>
                  </a:schemeClr>
                </a:solidFill>
              </a:defRPr>
            </a:lvl1pPr>
          </a:lstStyle>
          <a:p>
            <a:pPr lvl="0"/>
            <a:endParaRPr lang="en-JM" dirty="0"/>
          </a:p>
        </p:txBody>
      </p:sp>
      <p:sp>
        <p:nvSpPr>
          <p:cNvPr id="10" name="Text Placeholder 22"/>
          <p:cNvSpPr>
            <a:spLocks noGrp="1"/>
          </p:cNvSpPr>
          <p:nvPr>
            <p:ph type="body" sz="quarter" idx="17"/>
          </p:nvPr>
        </p:nvSpPr>
        <p:spPr>
          <a:xfrm>
            <a:off x="5867400" y="2419350"/>
            <a:ext cx="2667000" cy="533400"/>
          </a:xfrm>
        </p:spPr>
        <p:txBody>
          <a:bodyPr>
            <a:normAutofit/>
          </a:bodyPr>
          <a:lstStyle>
            <a:lvl1pPr>
              <a:buNone/>
              <a:defRPr sz="1100">
                <a:solidFill>
                  <a:schemeClr val="tx1">
                    <a:lumMod val="85000"/>
                    <a:lumOff val="15000"/>
                  </a:schemeClr>
                </a:solidFill>
              </a:defRPr>
            </a:lvl1pPr>
          </a:lstStyle>
          <a:p>
            <a:pPr lvl="0"/>
            <a:endParaRPr lang="en-JM" dirty="0"/>
          </a:p>
        </p:txBody>
      </p:sp>
      <p:sp>
        <p:nvSpPr>
          <p:cNvPr id="11" name="Text Placeholder 22"/>
          <p:cNvSpPr>
            <a:spLocks noGrp="1"/>
          </p:cNvSpPr>
          <p:nvPr>
            <p:ph type="body" sz="quarter" idx="18"/>
          </p:nvPr>
        </p:nvSpPr>
        <p:spPr>
          <a:xfrm>
            <a:off x="5867400" y="3028950"/>
            <a:ext cx="2667000" cy="533400"/>
          </a:xfrm>
        </p:spPr>
        <p:txBody>
          <a:bodyPr>
            <a:normAutofit/>
          </a:bodyPr>
          <a:lstStyle>
            <a:lvl1pPr>
              <a:buNone/>
              <a:defRPr sz="1100">
                <a:solidFill>
                  <a:schemeClr val="tx1">
                    <a:lumMod val="85000"/>
                    <a:lumOff val="15000"/>
                  </a:schemeClr>
                </a:solidFill>
              </a:defRPr>
            </a:lvl1pPr>
          </a:lstStyle>
          <a:p>
            <a:pPr lvl="0"/>
            <a:endParaRPr lang="en-JM" dirty="0"/>
          </a:p>
        </p:txBody>
      </p:sp>
      <p:sp>
        <p:nvSpPr>
          <p:cNvPr id="12" name="Text Placeholder 22"/>
          <p:cNvSpPr>
            <a:spLocks noGrp="1"/>
          </p:cNvSpPr>
          <p:nvPr>
            <p:ph type="body" sz="quarter" idx="19"/>
          </p:nvPr>
        </p:nvSpPr>
        <p:spPr>
          <a:xfrm>
            <a:off x="5867400" y="3638550"/>
            <a:ext cx="2667000" cy="533400"/>
          </a:xfrm>
        </p:spPr>
        <p:txBody>
          <a:bodyPr>
            <a:normAutofit/>
          </a:bodyPr>
          <a:lstStyle>
            <a:lvl1pPr>
              <a:buNone/>
              <a:defRPr sz="1100">
                <a:solidFill>
                  <a:schemeClr val="tx1">
                    <a:lumMod val="85000"/>
                    <a:lumOff val="15000"/>
                  </a:schemeClr>
                </a:solidFill>
              </a:defRPr>
            </a:lvl1pPr>
          </a:lstStyle>
          <a:p>
            <a:pPr lvl="0"/>
            <a:endParaRPr lang="en-JM" dirty="0"/>
          </a:p>
        </p:txBody>
      </p:sp>
      <p:sp>
        <p:nvSpPr>
          <p:cNvPr id="13" name="Content Placeholder 38"/>
          <p:cNvSpPr>
            <a:spLocks noGrp="1"/>
          </p:cNvSpPr>
          <p:nvPr>
            <p:ph sz="quarter" idx="37"/>
          </p:nvPr>
        </p:nvSpPr>
        <p:spPr>
          <a:xfrm>
            <a:off x="5105400" y="1935748"/>
            <a:ext cx="609600" cy="338554"/>
          </a:xfrm>
          <a:solidFill>
            <a:srgbClr val="0070C0"/>
          </a:solidFill>
          <a:ln>
            <a:noFill/>
          </a:ln>
        </p:spPr>
        <p:txBody>
          <a:bodyPr wrap="none" tIns="0" anchor="ctr">
            <a:normAutofit/>
          </a:bodyPr>
          <a:lstStyle>
            <a:lvl1pPr algn="l">
              <a:buNone/>
              <a:defRPr sz="1600" b="0">
                <a:solidFill>
                  <a:schemeClr val="bg1"/>
                </a:solidFill>
                <a:latin typeface="Bebas Neue" pitchFamily="34" charset="0"/>
              </a:defRPr>
            </a:lvl1pPr>
          </a:lstStyle>
          <a:p>
            <a:pPr lvl="0"/>
            <a:endParaRPr lang="en-JM" dirty="0"/>
          </a:p>
        </p:txBody>
      </p:sp>
      <p:sp>
        <p:nvSpPr>
          <p:cNvPr id="14" name="Content Placeholder 38"/>
          <p:cNvSpPr>
            <a:spLocks noGrp="1"/>
          </p:cNvSpPr>
          <p:nvPr>
            <p:ph sz="quarter" idx="38"/>
          </p:nvPr>
        </p:nvSpPr>
        <p:spPr>
          <a:xfrm>
            <a:off x="5105400" y="2564398"/>
            <a:ext cx="609600" cy="338554"/>
          </a:xfrm>
          <a:solidFill>
            <a:srgbClr val="0070C0"/>
          </a:solidFill>
          <a:ln>
            <a:noFill/>
          </a:ln>
        </p:spPr>
        <p:txBody>
          <a:bodyPr wrap="none" tIns="0" anchor="ctr">
            <a:normAutofit/>
          </a:bodyPr>
          <a:lstStyle>
            <a:lvl1pPr algn="l">
              <a:buNone/>
              <a:defRPr sz="1600" b="0">
                <a:solidFill>
                  <a:schemeClr val="bg1"/>
                </a:solidFill>
                <a:latin typeface="Bebas Neue" pitchFamily="34" charset="0"/>
              </a:defRPr>
            </a:lvl1pPr>
          </a:lstStyle>
          <a:p>
            <a:pPr lvl="0"/>
            <a:endParaRPr lang="en-JM" dirty="0"/>
          </a:p>
        </p:txBody>
      </p:sp>
      <p:sp>
        <p:nvSpPr>
          <p:cNvPr id="15" name="Content Placeholder 38"/>
          <p:cNvSpPr>
            <a:spLocks noGrp="1"/>
          </p:cNvSpPr>
          <p:nvPr>
            <p:ph sz="quarter" idx="39"/>
          </p:nvPr>
        </p:nvSpPr>
        <p:spPr>
          <a:xfrm>
            <a:off x="5105400" y="3173998"/>
            <a:ext cx="609600" cy="338554"/>
          </a:xfrm>
          <a:solidFill>
            <a:srgbClr val="0070C0"/>
          </a:solidFill>
          <a:ln>
            <a:noFill/>
          </a:ln>
        </p:spPr>
        <p:txBody>
          <a:bodyPr wrap="none" tIns="0" anchor="ctr">
            <a:normAutofit/>
          </a:bodyPr>
          <a:lstStyle>
            <a:lvl1pPr algn="l">
              <a:buNone/>
              <a:defRPr sz="1600" b="0">
                <a:solidFill>
                  <a:schemeClr val="bg1"/>
                </a:solidFill>
                <a:latin typeface="Bebas Neue" pitchFamily="34" charset="0"/>
              </a:defRPr>
            </a:lvl1pPr>
          </a:lstStyle>
          <a:p>
            <a:pPr lvl="0"/>
            <a:endParaRPr lang="en-JM" dirty="0"/>
          </a:p>
        </p:txBody>
      </p:sp>
      <p:sp>
        <p:nvSpPr>
          <p:cNvPr id="16" name="Content Placeholder 38"/>
          <p:cNvSpPr>
            <a:spLocks noGrp="1"/>
          </p:cNvSpPr>
          <p:nvPr>
            <p:ph sz="quarter" idx="40"/>
          </p:nvPr>
        </p:nvSpPr>
        <p:spPr>
          <a:xfrm>
            <a:off x="5105400" y="3783598"/>
            <a:ext cx="609600" cy="338554"/>
          </a:xfrm>
          <a:solidFill>
            <a:srgbClr val="0070C0"/>
          </a:solidFill>
          <a:ln>
            <a:noFill/>
          </a:ln>
        </p:spPr>
        <p:txBody>
          <a:bodyPr wrap="none" tIns="0" anchor="ctr">
            <a:normAutofit/>
          </a:bodyPr>
          <a:lstStyle>
            <a:lvl1pPr algn="l">
              <a:buNone/>
              <a:defRPr sz="1600" b="0">
                <a:solidFill>
                  <a:schemeClr val="bg1"/>
                </a:solidFill>
                <a:latin typeface="Bebas Neue" pitchFamily="34" charset="0"/>
              </a:defRPr>
            </a:lvl1pPr>
          </a:lstStyle>
          <a:p>
            <a:pPr lvl="0"/>
            <a:endParaRPr lang="en-JM"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omething About Us">
    <p:spTree>
      <p:nvGrpSpPr>
        <p:cNvPr id="1" name=""/>
        <p:cNvGrpSpPr/>
        <p:nvPr/>
      </p:nvGrpSpPr>
      <p:grpSpPr>
        <a:xfrm>
          <a:off x="0" y="0"/>
          <a:ext cx="0" cy="0"/>
          <a:chOff x="0" y="0"/>
          <a:chExt cx="0" cy="0"/>
        </a:xfrm>
      </p:grpSpPr>
      <p:sp>
        <p:nvSpPr>
          <p:cNvPr id="13" name="Picture Placeholder 12"/>
          <p:cNvSpPr>
            <a:spLocks noGrp="1"/>
          </p:cNvSpPr>
          <p:nvPr>
            <p:ph type="pic" sz="quarter" idx="14"/>
          </p:nvPr>
        </p:nvSpPr>
        <p:spPr>
          <a:xfrm>
            <a:off x="533400" y="990600"/>
            <a:ext cx="8001000" cy="2495550"/>
          </a:xfrm>
          <a:ln w="38100">
            <a:solidFill>
              <a:schemeClr val="bg1">
                <a:lumMod val="95000"/>
              </a:schemeClr>
            </a:solidFill>
            <a:miter lim="800000"/>
          </a:ln>
          <a:effectLst/>
        </p:spPr>
        <p:txBody>
          <a:bodyPr>
            <a:normAutofit/>
          </a:bodyPr>
          <a:lstStyle>
            <a:lvl1pPr>
              <a:defRPr sz="1400"/>
            </a:lvl1pPr>
          </a:lstStyle>
          <a:p>
            <a:endParaRPr lang="en-JM"/>
          </a:p>
        </p:txBody>
      </p:sp>
      <p:sp>
        <p:nvSpPr>
          <p:cNvPr id="2" name="Title 1"/>
          <p:cNvSpPr>
            <a:spLocks noGrp="1"/>
          </p:cNvSpPr>
          <p:nvPr>
            <p:ph type="title"/>
          </p:nvPr>
        </p:nvSpPr>
        <p:spPr/>
        <p:txBody>
          <a:bodyPr/>
          <a:lstStyle/>
          <a:p>
            <a:r>
              <a:rPr lang="en-US" dirty="0" smtClean="0"/>
              <a:t>Click to edit Master title style</a:t>
            </a:r>
            <a:endParaRPr lang="en-JM" dirty="0"/>
          </a:p>
        </p:txBody>
      </p:sp>
      <p:sp>
        <p:nvSpPr>
          <p:cNvPr id="4" name="Footer Placeholder 3"/>
          <p:cNvSpPr>
            <a:spLocks noGrp="1"/>
          </p:cNvSpPr>
          <p:nvPr>
            <p:ph type="ftr" sz="quarter" idx="11"/>
          </p:nvPr>
        </p:nvSpPr>
        <p:spPr>
          <a:xfrm>
            <a:off x="457200" y="4781550"/>
            <a:ext cx="6019800" cy="292894"/>
          </a:xfrm>
        </p:spPr>
        <p:txBody>
          <a:bodyPr/>
          <a:lstStyle>
            <a:lvl1pPr>
              <a:defRPr sz="1400"/>
            </a:lvl1pPr>
          </a:lstStyle>
          <a:p>
            <a:r>
              <a:rPr lang="en-JM" smtClean="0"/>
              <a:t>PUT THE NAME OF YOUR COMPANY HERE</a:t>
            </a:r>
            <a:endParaRPr lang="en-JM"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11" name="Content Placeholder 10"/>
          <p:cNvSpPr>
            <a:spLocks noGrp="1"/>
          </p:cNvSpPr>
          <p:nvPr>
            <p:ph sz="quarter" idx="13"/>
          </p:nvPr>
        </p:nvSpPr>
        <p:spPr>
          <a:xfrm>
            <a:off x="4800600" y="3714750"/>
            <a:ext cx="3810000" cy="685800"/>
          </a:xfrm>
        </p:spPr>
        <p:txBody>
          <a:bodyPr>
            <a:noAutofit/>
          </a:bodyPr>
          <a:lstStyle>
            <a:lvl1pPr algn="r">
              <a:buNone/>
              <a:defRPr sz="1100"/>
            </a:lvl1pPr>
            <a:lvl2pPr>
              <a:defRPr sz="1600"/>
            </a:lvl2pPr>
            <a:lvl3pPr>
              <a:defRPr sz="1600"/>
            </a:lvl3pPr>
            <a:lvl4pPr>
              <a:defRPr sz="1600"/>
            </a:lvl4pPr>
            <a:lvl5pPr>
              <a:buNone/>
              <a:defRPr sz="1600"/>
            </a:lvl5pPr>
          </a:lstStyle>
          <a:p>
            <a:pPr lvl="0"/>
            <a:endParaRPr lang="en-JM" dirty="0"/>
          </a:p>
        </p:txBody>
      </p:sp>
      <p:sp>
        <p:nvSpPr>
          <p:cNvPr id="14" name="Content Placeholder 38"/>
          <p:cNvSpPr>
            <a:spLocks noGrp="1"/>
          </p:cNvSpPr>
          <p:nvPr>
            <p:ph sz="quarter" idx="36"/>
          </p:nvPr>
        </p:nvSpPr>
        <p:spPr>
          <a:xfrm>
            <a:off x="533400" y="3733800"/>
            <a:ext cx="2438400" cy="285750"/>
          </a:xfrm>
          <a:solidFill>
            <a:schemeClr val="tx1">
              <a:lumMod val="85000"/>
              <a:lumOff val="15000"/>
            </a:schemeClr>
          </a:solidFill>
          <a:ln>
            <a:noFill/>
          </a:ln>
        </p:spPr>
        <p:txBody>
          <a:bodyPr anchor="ctr">
            <a:noAutofit/>
          </a:bodyPr>
          <a:lstStyle>
            <a:lvl1pPr algn="l">
              <a:buNone/>
              <a:defRPr sz="1600" b="0">
                <a:solidFill>
                  <a:schemeClr val="bg1"/>
                </a:solidFill>
                <a:latin typeface="Bebas Neue" pitchFamily="34" charset="0"/>
              </a:defRPr>
            </a:lvl1pPr>
          </a:lstStyle>
          <a:p>
            <a:pPr lvl="0"/>
            <a:endParaRPr lang="en-JM" dirty="0"/>
          </a:p>
        </p:txBody>
      </p:sp>
      <p:sp>
        <p:nvSpPr>
          <p:cNvPr id="15" name="Content Placeholder 38"/>
          <p:cNvSpPr>
            <a:spLocks noGrp="1"/>
          </p:cNvSpPr>
          <p:nvPr>
            <p:ph sz="quarter" idx="37"/>
          </p:nvPr>
        </p:nvSpPr>
        <p:spPr>
          <a:xfrm>
            <a:off x="533400" y="4019550"/>
            <a:ext cx="2971800" cy="285750"/>
          </a:xfrm>
          <a:solidFill>
            <a:srgbClr val="0070C0"/>
          </a:solidFill>
          <a:ln>
            <a:noFill/>
          </a:ln>
        </p:spPr>
        <p:txBody>
          <a:bodyPr anchor="ctr">
            <a:noAutofit/>
          </a:bodyPr>
          <a:lstStyle>
            <a:lvl1pPr algn="l">
              <a:buNone/>
              <a:defRPr sz="1600" b="0">
                <a:solidFill>
                  <a:schemeClr val="bg1"/>
                </a:solidFill>
                <a:latin typeface="Bebas Neue" pitchFamily="34" charset="0"/>
              </a:defRPr>
            </a:lvl1pPr>
          </a:lstStyle>
          <a:p>
            <a:pPr lvl="0"/>
            <a:endParaRPr lang="en-JM"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Gallery">
    <p:spTree>
      <p:nvGrpSpPr>
        <p:cNvPr id="1" name=""/>
        <p:cNvGrpSpPr/>
        <p:nvPr/>
      </p:nvGrpSpPr>
      <p:grpSpPr>
        <a:xfrm>
          <a:off x="0" y="0"/>
          <a:ext cx="0" cy="0"/>
          <a:chOff x="0" y="0"/>
          <a:chExt cx="0" cy="0"/>
        </a:xfrm>
      </p:grpSpPr>
      <p:sp>
        <p:nvSpPr>
          <p:cNvPr id="20" name="Picture Placeholder 19"/>
          <p:cNvSpPr>
            <a:spLocks noGrp="1"/>
          </p:cNvSpPr>
          <p:nvPr>
            <p:ph type="pic" sz="quarter" idx="13"/>
          </p:nvPr>
        </p:nvSpPr>
        <p:spPr>
          <a:xfrm>
            <a:off x="533400" y="1123950"/>
            <a:ext cx="2286000" cy="1143000"/>
          </a:xfrm>
          <a:ln w="28575">
            <a:noFill/>
            <a:miter lim="800000"/>
          </a:ln>
          <a:effectLst/>
        </p:spPr>
        <p:txBody>
          <a:bodyPr>
            <a:normAutofit/>
          </a:bodyPr>
          <a:lstStyle>
            <a:lvl1pPr marL="0" indent="0" algn="ctr">
              <a:buFontTx/>
              <a:buNone/>
              <a:defRPr sz="1400"/>
            </a:lvl1pPr>
          </a:lstStyle>
          <a:p>
            <a:endParaRPr lang="en-JM"/>
          </a:p>
        </p:txBody>
      </p:sp>
      <p:sp>
        <p:nvSpPr>
          <p:cNvPr id="14" name="Picture Placeholder 19"/>
          <p:cNvSpPr>
            <a:spLocks noGrp="1"/>
          </p:cNvSpPr>
          <p:nvPr>
            <p:ph type="pic" sz="quarter" idx="26"/>
          </p:nvPr>
        </p:nvSpPr>
        <p:spPr>
          <a:xfrm>
            <a:off x="3124200" y="1123950"/>
            <a:ext cx="2286000" cy="1143000"/>
          </a:xfrm>
          <a:ln w="28575">
            <a:noFill/>
            <a:miter lim="800000"/>
          </a:ln>
          <a:effectLst/>
        </p:spPr>
        <p:txBody>
          <a:bodyPr>
            <a:normAutofit/>
          </a:bodyPr>
          <a:lstStyle>
            <a:lvl1pPr marL="0" indent="0" algn="ctr">
              <a:buFontTx/>
              <a:buNone/>
              <a:defRPr sz="1400"/>
            </a:lvl1pPr>
          </a:lstStyle>
          <a:p>
            <a:endParaRPr lang="en-JM"/>
          </a:p>
        </p:txBody>
      </p:sp>
      <p:sp>
        <p:nvSpPr>
          <p:cNvPr id="15" name="Picture Placeholder 19"/>
          <p:cNvSpPr>
            <a:spLocks noGrp="1"/>
          </p:cNvSpPr>
          <p:nvPr>
            <p:ph type="pic" sz="quarter" idx="27"/>
          </p:nvPr>
        </p:nvSpPr>
        <p:spPr>
          <a:xfrm>
            <a:off x="5715000" y="1123950"/>
            <a:ext cx="2286000" cy="1143000"/>
          </a:xfrm>
          <a:ln w="28575">
            <a:noFill/>
            <a:miter lim="800000"/>
          </a:ln>
          <a:effectLst/>
        </p:spPr>
        <p:txBody>
          <a:bodyPr>
            <a:normAutofit/>
          </a:bodyPr>
          <a:lstStyle>
            <a:lvl1pPr marL="0" indent="0" algn="ctr">
              <a:buFontTx/>
              <a:buNone/>
              <a:defRPr sz="1400"/>
            </a:lvl1pPr>
          </a:lstStyle>
          <a:p>
            <a:endParaRPr lang="en-JM"/>
          </a:p>
        </p:txBody>
      </p:sp>
      <p:sp>
        <p:nvSpPr>
          <p:cNvPr id="16" name="Picture Placeholder 19"/>
          <p:cNvSpPr>
            <a:spLocks noGrp="1"/>
          </p:cNvSpPr>
          <p:nvPr>
            <p:ph type="pic" sz="quarter" idx="28"/>
          </p:nvPr>
        </p:nvSpPr>
        <p:spPr>
          <a:xfrm>
            <a:off x="533400" y="2876550"/>
            <a:ext cx="2286000" cy="1143000"/>
          </a:xfrm>
          <a:ln w="28575">
            <a:noFill/>
            <a:miter lim="800000"/>
          </a:ln>
          <a:effectLst/>
        </p:spPr>
        <p:txBody>
          <a:bodyPr>
            <a:normAutofit/>
          </a:bodyPr>
          <a:lstStyle>
            <a:lvl1pPr marL="0" indent="0" algn="ctr">
              <a:buFontTx/>
              <a:buNone/>
              <a:defRPr sz="1400"/>
            </a:lvl1pPr>
          </a:lstStyle>
          <a:p>
            <a:endParaRPr lang="en-JM"/>
          </a:p>
        </p:txBody>
      </p:sp>
      <p:sp>
        <p:nvSpPr>
          <p:cNvPr id="17" name="Picture Placeholder 19"/>
          <p:cNvSpPr>
            <a:spLocks noGrp="1"/>
          </p:cNvSpPr>
          <p:nvPr>
            <p:ph type="pic" sz="quarter" idx="29"/>
          </p:nvPr>
        </p:nvSpPr>
        <p:spPr>
          <a:xfrm>
            <a:off x="3124200" y="2876550"/>
            <a:ext cx="2286000" cy="1143000"/>
          </a:xfrm>
          <a:ln w="28575">
            <a:noFill/>
            <a:miter lim="800000"/>
          </a:ln>
          <a:effectLst/>
        </p:spPr>
        <p:txBody>
          <a:bodyPr>
            <a:normAutofit/>
          </a:bodyPr>
          <a:lstStyle>
            <a:lvl1pPr marL="0" indent="0" algn="ctr">
              <a:buFontTx/>
              <a:buNone/>
              <a:defRPr sz="1400"/>
            </a:lvl1pPr>
          </a:lstStyle>
          <a:p>
            <a:endParaRPr lang="en-JM" dirty="0"/>
          </a:p>
        </p:txBody>
      </p:sp>
      <p:sp>
        <p:nvSpPr>
          <p:cNvPr id="18" name="Picture Placeholder 19"/>
          <p:cNvSpPr>
            <a:spLocks noGrp="1"/>
          </p:cNvSpPr>
          <p:nvPr>
            <p:ph type="pic" sz="quarter" idx="30"/>
          </p:nvPr>
        </p:nvSpPr>
        <p:spPr>
          <a:xfrm>
            <a:off x="5715000" y="2876550"/>
            <a:ext cx="2286000" cy="1143000"/>
          </a:xfrm>
          <a:ln w="28575">
            <a:noFill/>
            <a:miter lim="800000"/>
          </a:ln>
          <a:effectLst/>
        </p:spPr>
        <p:txBody>
          <a:bodyPr>
            <a:normAutofit/>
          </a:bodyPr>
          <a:lstStyle>
            <a:lvl1pPr marL="0" indent="0" algn="ctr">
              <a:buFontTx/>
              <a:buNone/>
              <a:defRPr sz="1400"/>
            </a:lvl1pPr>
          </a:lstStyle>
          <a:p>
            <a:endParaRPr lang="en-JM"/>
          </a:p>
        </p:txBody>
      </p:sp>
      <p:sp>
        <p:nvSpPr>
          <p:cNvPr id="2" name="Title 1"/>
          <p:cNvSpPr>
            <a:spLocks noGrp="1"/>
          </p:cNvSpPr>
          <p:nvPr>
            <p:ph type="title"/>
          </p:nvPr>
        </p:nvSpPr>
        <p:spPr/>
        <p:txBody>
          <a:bodyPr/>
          <a:lstStyle/>
          <a:p>
            <a:r>
              <a:rPr lang="en-US" dirty="0" smtClean="0"/>
              <a:t>Click to edit Master title style</a:t>
            </a:r>
            <a:endParaRPr lang="en-JM" dirty="0"/>
          </a:p>
        </p:txBody>
      </p:sp>
      <p:sp>
        <p:nvSpPr>
          <p:cNvPr id="4" name="Footer Placeholder 3"/>
          <p:cNvSpPr>
            <a:spLocks noGrp="1"/>
          </p:cNvSpPr>
          <p:nvPr>
            <p:ph type="ftr" sz="quarter" idx="11"/>
          </p:nvPr>
        </p:nvSpPr>
        <p:spPr/>
        <p:txBody>
          <a:bodyPr/>
          <a:lstStyle/>
          <a:p>
            <a:r>
              <a:rPr lang="en-JM" smtClean="0"/>
              <a:t>PUT THE NAME OF YOUR COMPANY HERE</a:t>
            </a:r>
            <a:endParaRPr lang="en-JM"/>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29" name="Text Placeholder 28"/>
          <p:cNvSpPr>
            <a:spLocks noGrp="1"/>
          </p:cNvSpPr>
          <p:nvPr>
            <p:ph type="body" sz="quarter" idx="31"/>
          </p:nvPr>
        </p:nvSpPr>
        <p:spPr>
          <a:xfrm>
            <a:off x="533400" y="2266950"/>
            <a:ext cx="2286000" cy="274320"/>
          </a:xfrm>
          <a:solidFill>
            <a:srgbClr val="0070C0"/>
          </a:solidFill>
        </p:spPr>
        <p:txBody>
          <a:bodyPr>
            <a:noAutofit/>
          </a:bodyPr>
          <a:lstStyle>
            <a:lvl1pPr>
              <a:buFontTx/>
              <a:buNone/>
              <a:defRPr sz="1400">
                <a:solidFill>
                  <a:schemeClr val="bg1"/>
                </a:solidFill>
                <a:latin typeface="Bebas Neue" pitchFamily="34" charset="0"/>
              </a:defRPr>
            </a:lvl1pPr>
          </a:lstStyle>
          <a:p>
            <a:pPr lvl="0"/>
            <a:endParaRPr lang="en-JM" dirty="0"/>
          </a:p>
        </p:txBody>
      </p:sp>
      <p:sp>
        <p:nvSpPr>
          <p:cNvPr id="30" name="Text Placeholder 28"/>
          <p:cNvSpPr>
            <a:spLocks noGrp="1"/>
          </p:cNvSpPr>
          <p:nvPr>
            <p:ph type="body" sz="quarter" idx="37"/>
          </p:nvPr>
        </p:nvSpPr>
        <p:spPr>
          <a:xfrm>
            <a:off x="3124200" y="2266950"/>
            <a:ext cx="2286000" cy="274320"/>
          </a:xfrm>
          <a:solidFill>
            <a:srgbClr val="0070C0"/>
          </a:solidFill>
        </p:spPr>
        <p:txBody>
          <a:bodyPr>
            <a:noAutofit/>
          </a:bodyPr>
          <a:lstStyle>
            <a:lvl1pPr>
              <a:buFontTx/>
              <a:buNone/>
              <a:defRPr sz="1400">
                <a:solidFill>
                  <a:schemeClr val="bg1"/>
                </a:solidFill>
                <a:latin typeface="Bebas Neue" pitchFamily="34" charset="0"/>
              </a:defRPr>
            </a:lvl1pPr>
          </a:lstStyle>
          <a:p>
            <a:pPr lvl="0"/>
            <a:endParaRPr lang="en-JM" dirty="0"/>
          </a:p>
        </p:txBody>
      </p:sp>
      <p:sp>
        <p:nvSpPr>
          <p:cNvPr id="31" name="Text Placeholder 28"/>
          <p:cNvSpPr>
            <a:spLocks noGrp="1"/>
          </p:cNvSpPr>
          <p:nvPr>
            <p:ph type="body" sz="quarter" idx="38"/>
          </p:nvPr>
        </p:nvSpPr>
        <p:spPr>
          <a:xfrm>
            <a:off x="5715000" y="2266950"/>
            <a:ext cx="2286000" cy="274320"/>
          </a:xfrm>
          <a:solidFill>
            <a:srgbClr val="0070C0"/>
          </a:solidFill>
        </p:spPr>
        <p:txBody>
          <a:bodyPr>
            <a:noAutofit/>
          </a:bodyPr>
          <a:lstStyle>
            <a:lvl1pPr>
              <a:buFontTx/>
              <a:buNone/>
              <a:defRPr sz="1400">
                <a:solidFill>
                  <a:schemeClr val="bg1"/>
                </a:solidFill>
                <a:latin typeface="Bebas Neue" pitchFamily="34" charset="0"/>
              </a:defRPr>
            </a:lvl1pPr>
          </a:lstStyle>
          <a:p>
            <a:pPr lvl="0"/>
            <a:endParaRPr lang="en-JM" dirty="0"/>
          </a:p>
        </p:txBody>
      </p:sp>
      <p:sp>
        <p:nvSpPr>
          <p:cNvPr id="47" name="Text Placeholder 28"/>
          <p:cNvSpPr>
            <a:spLocks noGrp="1"/>
          </p:cNvSpPr>
          <p:nvPr>
            <p:ph type="body" sz="quarter" idx="39"/>
          </p:nvPr>
        </p:nvSpPr>
        <p:spPr>
          <a:xfrm>
            <a:off x="533400" y="4019550"/>
            <a:ext cx="2286000" cy="274320"/>
          </a:xfrm>
          <a:solidFill>
            <a:srgbClr val="0070C0"/>
          </a:solidFill>
        </p:spPr>
        <p:txBody>
          <a:bodyPr>
            <a:noAutofit/>
          </a:bodyPr>
          <a:lstStyle>
            <a:lvl1pPr>
              <a:buFontTx/>
              <a:buNone/>
              <a:defRPr sz="1400">
                <a:solidFill>
                  <a:schemeClr val="bg1"/>
                </a:solidFill>
                <a:latin typeface="Bebas Neue" pitchFamily="34" charset="0"/>
              </a:defRPr>
            </a:lvl1pPr>
          </a:lstStyle>
          <a:p>
            <a:pPr lvl="0"/>
            <a:endParaRPr lang="en-JM" dirty="0"/>
          </a:p>
        </p:txBody>
      </p:sp>
      <p:sp>
        <p:nvSpPr>
          <p:cNvPr id="48" name="Text Placeholder 28"/>
          <p:cNvSpPr>
            <a:spLocks noGrp="1"/>
          </p:cNvSpPr>
          <p:nvPr>
            <p:ph type="body" sz="quarter" idx="40"/>
          </p:nvPr>
        </p:nvSpPr>
        <p:spPr>
          <a:xfrm>
            <a:off x="3124200" y="4019550"/>
            <a:ext cx="2286000" cy="274320"/>
          </a:xfrm>
          <a:solidFill>
            <a:srgbClr val="0070C0"/>
          </a:solidFill>
        </p:spPr>
        <p:txBody>
          <a:bodyPr>
            <a:noAutofit/>
          </a:bodyPr>
          <a:lstStyle>
            <a:lvl1pPr>
              <a:buFontTx/>
              <a:buNone/>
              <a:defRPr sz="1400">
                <a:solidFill>
                  <a:schemeClr val="bg1"/>
                </a:solidFill>
                <a:latin typeface="Bebas Neue" pitchFamily="34" charset="0"/>
              </a:defRPr>
            </a:lvl1pPr>
          </a:lstStyle>
          <a:p>
            <a:pPr lvl="0"/>
            <a:endParaRPr lang="en-JM" dirty="0"/>
          </a:p>
        </p:txBody>
      </p:sp>
      <p:sp>
        <p:nvSpPr>
          <p:cNvPr id="49" name="Text Placeholder 28"/>
          <p:cNvSpPr>
            <a:spLocks noGrp="1"/>
          </p:cNvSpPr>
          <p:nvPr>
            <p:ph type="body" sz="quarter" idx="41"/>
          </p:nvPr>
        </p:nvSpPr>
        <p:spPr>
          <a:xfrm>
            <a:off x="5715000" y="4019550"/>
            <a:ext cx="2286000" cy="274320"/>
          </a:xfrm>
          <a:solidFill>
            <a:srgbClr val="0070C0"/>
          </a:solidFill>
        </p:spPr>
        <p:txBody>
          <a:bodyPr>
            <a:noAutofit/>
          </a:bodyPr>
          <a:lstStyle>
            <a:lvl1pPr>
              <a:buFontTx/>
              <a:buNone/>
              <a:defRPr sz="1400">
                <a:solidFill>
                  <a:schemeClr val="bg1"/>
                </a:solidFill>
                <a:latin typeface="Bebas Neue" pitchFamily="34" charset="0"/>
              </a:defRPr>
            </a:lvl1pPr>
          </a:lstStyle>
          <a:p>
            <a:pPr lvl="0"/>
            <a:endParaRPr lang="en-JM"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ur Servi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JM" dirty="0"/>
          </a:p>
        </p:txBody>
      </p:sp>
      <p:sp>
        <p:nvSpPr>
          <p:cNvPr id="4" name="Footer Placeholder 3"/>
          <p:cNvSpPr>
            <a:spLocks noGrp="1"/>
          </p:cNvSpPr>
          <p:nvPr>
            <p:ph type="ftr" sz="quarter" idx="11"/>
          </p:nvPr>
        </p:nvSpPr>
        <p:spPr/>
        <p:txBody>
          <a:bodyPr/>
          <a:lstStyle/>
          <a:p>
            <a:r>
              <a:rPr lang="en-JM" smtClean="0"/>
              <a:t>PUT THE NAME OF YOUR COMPANY HERE</a:t>
            </a:r>
            <a:endParaRPr lang="en-JM"/>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7" name="Rectangle 6"/>
          <p:cNvSpPr/>
          <p:nvPr/>
        </p:nvSpPr>
        <p:spPr>
          <a:xfrm>
            <a:off x="533400" y="1029611"/>
            <a:ext cx="7772400" cy="399140"/>
          </a:xfrm>
          <a:prstGeom prst="rect">
            <a:avLst/>
          </a:prstGeom>
          <a:solidFill>
            <a:schemeClr val="bg1">
              <a:lumMod val="95000"/>
            </a:schemeClr>
          </a:solidFill>
          <a:ln w="6350">
            <a:solidFill>
              <a:schemeClr val="bg1">
                <a:lumMod val="85000"/>
              </a:schemeClr>
            </a:solidFill>
          </a:ln>
          <a:effectLst>
            <a:innerShdw blurRad="1143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dirty="0"/>
          </a:p>
        </p:txBody>
      </p:sp>
      <p:sp>
        <p:nvSpPr>
          <p:cNvPr id="28" name="Picture Placeholder 27"/>
          <p:cNvSpPr>
            <a:spLocks noGrp="1"/>
          </p:cNvSpPr>
          <p:nvPr userDrawn="1">
            <p:ph type="pic" sz="quarter" idx="13"/>
          </p:nvPr>
        </p:nvSpPr>
        <p:spPr>
          <a:xfrm>
            <a:off x="533400" y="1885950"/>
            <a:ext cx="762000" cy="718705"/>
          </a:xfrm>
          <a:prstGeom prst="roundRect">
            <a:avLst/>
          </a:prstGeom>
          <a:effectLst>
            <a:reflection blurRad="6350" stA="52000" endA="300" endPos="35000" dir="5400000" sy="-100000" algn="bl" rotWithShape="0"/>
          </a:effectLst>
        </p:spPr>
        <p:txBody>
          <a:bodyPr>
            <a:normAutofit/>
          </a:bodyPr>
          <a:lstStyle>
            <a:lvl1pPr>
              <a:defRPr sz="400"/>
            </a:lvl1pPr>
          </a:lstStyle>
          <a:p>
            <a:endParaRPr lang="en-JM" dirty="0"/>
          </a:p>
        </p:txBody>
      </p:sp>
      <p:sp>
        <p:nvSpPr>
          <p:cNvPr id="29" name="Picture Placeholder 27"/>
          <p:cNvSpPr>
            <a:spLocks noGrp="1"/>
          </p:cNvSpPr>
          <p:nvPr userDrawn="1">
            <p:ph type="pic" sz="quarter" idx="14"/>
          </p:nvPr>
        </p:nvSpPr>
        <p:spPr>
          <a:xfrm>
            <a:off x="533400" y="3257550"/>
            <a:ext cx="762000" cy="718705"/>
          </a:xfrm>
          <a:prstGeom prst="roundRect">
            <a:avLst/>
          </a:prstGeom>
          <a:effectLst>
            <a:reflection blurRad="6350" stA="52000" endA="300" endPos="35000" dir="5400000" sy="-100000" algn="bl" rotWithShape="0"/>
          </a:effectLst>
        </p:spPr>
        <p:txBody>
          <a:bodyPr>
            <a:normAutofit/>
          </a:bodyPr>
          <a:lstStyle>
            <a:lvl1pPr>
              <a:defRPr sz="400"/>
            </a:lvl1pPr>
          </a:lstStyle>
          <a:p>
            <a:endParaRPr lang="en-JM" dirty="0"/>
          </a:p>
        </p:txBody>
      </p:sp>
      <p:sp>
        <p:nvSpPr>
          <p:cNvPr id="30" name="Picture Placeholder 27"/>
          <p:cNvSpPr>
            <a:spLocks noGrp="1"/>
          </p:cNvSpPr>
          <p:nvPr userDrawn="1">
            <p:ph type="pic" sz="quarter" idx="15"/>
          </p:nvPr>
        </p:nvSpPr>
        <p:spPr>
          <a:xfrm>
            <a:off x="4724400" y="3257550"/>
            <a:ext cx="762000" cy="718705"/>
          </a:xfrm>
          <a:prstGeom prst="roundRect">
            <a:avLst/>
          </a:prstGeom>
          <a:effectLst>
            <a:reflection blurRad="6350" stA="52000" endA="300" endPos="35000" dir="5400000" sy="-100000" algn="bl" rotWithShape="0"/>
          </a:effectLst>
        </p:spPr>
        <p:txBody>
          <a:bodyPr>
            <a:normAutofit/>
          </a:bodyPr>
          <a:lstStyle>
            <a:lvl1pPr>
              <a:defRPr sz="400"/>
            </a:lvl1pPr>
          </a:lstStyle>
          <a:p>
            <a:endParaRPr lang="en-JM" dirty="0"/>
          </a:p>
        </p:txBody>
      </p:sp>
      <p:sp>
        <p:nvSpPr>
          <p:cNvPr id="31" name="Picture Placeholder 27"/>
          <p:cNvSpPr>
            <a:spLocks noGrp="1"/>
          </p:cNvSpPr>
          <p:nvPr userDrawn="1">
            <p:ph type="pic" sz="quarter" idx="16"/>
          </p:nvPr>
        </p:nvSpPr>
        <p:spPr>
          <a:xfrm>
            <a:off x="4724400" y="1885950"/>
            <a:ext cx="762000" cy="718705"/>
          </a:xfrm>
          <a:prstGeom prst="roundRect">
            <a:avLst/>
          </a:prstGeom>
          <a:effectLst>
            <a:reflection blurRad="6350" stA="52000" endA="300" endPos="35000" dir="5400000" sy="-100000" algn="bl" rotWithShape="0"/>
          </a:effectLst>
        </p:spPr>
        <p:txBody>
          <a:bodyPr>
            <a:normAutofit/>
          </a:bodyPr>
          <a:lstStyle>
            <a:lvl1pPr>
              <a:defRPr sz="400"/>
            </a:lvl1pPr>
          </a:lstStyle>
          <a:p>
            <a:endParaRPr lang="en-JM" dirty="0"/>
          </a:p>
        </p:txBody>
      </p:sp>
      <p:sp>
        <p:nvSpPr>
          <p:cNvPr id="33" name="Text Placeholder 32"/>
          <p:cNvSpPr>
            <a:spLocks noGrp="1"/>
          </p:cNvSpPr>
          <p:nvPr userDrawn="1">
            <p:ph type="body" sz="quarter" idx="17"/>
          </p:nvPr>
        </p:nvSpPr>
        <p:spPr>
          <a:xfrm>
            <a:off x="1371600" y="1809750"/>
            <a:ext cx="2209800" cy="228600"/>
          </a:xfrm>
        </p:spPr>
        <p:txBody>
          <a:bodyPr anchor="t">
            <a:noAutofit/>
          </a:bodyPr>
          <a:lstStyle>
            <a:lvl1pPr>
              <a:buNone/>
              <a:defRPr sz="1600" b="0">
                <a:solidFill>
                  <a:srgbClr val="0070C0"/>
                </a:solidFill>
                <a:latin typeface="Bebas Neue" pitchFamily="34" charset="0"/>
              </a:defRPr>
            </a:lvl1pPr>
            <a:lvl2pPr>
              <a:defRPr sz="1600" b="1">
                <a:solidFill>
                  <a:srgbClr val="CC3399"/>
                </a:solidFill>
              </a:defRPr>
            </a:lvl2pPr>
            <a:lvl3pPr>
              <a:defRPr sz="1600" b="1">
                <a:solidFill>
                  <a:srgbClr val="CC3399"/>
                </a:solidFill>
              </a:defRPr>
            </a:lvl3pPr>
            <a:lvl4pPr>
              <a:defRPr sz="1600" b="1">
                <a:solidFill>
                  <a:srgbClr val="CC3399"/>
                </a:solidFill>
              </a:defRPr>
            </a:lvl4pPr>
            <a:lvl5pPr>
              <a:defRPr sz="1600" b="1">
                <a:solidFill>
                  <a:srgbClr val="CC3399"/>
                </a:solidFill>
              </a:defRPr>
            </a:lvl5pPr>
          </a:lstStyle>
          <a:p>
            <a:pPr lvl="0"/>
            <a:endParaRPr lang="en-JM" dirty="0"/>
          </a:p>
        </p:txBody>
      </p:sp>
      <p:sp>
        <p:nvSpPr>
          <p:cNvPr id="35" name="Content Placeholder 34"/>
          <p:cNvSpPr>
            <a:spLocks noGrp="1"/>
          </p:cNvSpPr>
          <p:nvPr userDrawn="1">
            <p:ph sz="quarter" idx="18"/>
          </p:nvPr>
        </p:nvSpPr>
        <p:spPr>
          <a:xfrm>
            <a:off x="1371600" y="2076450"/>
            <a:ext cx="2971800" cy="800100"/>
          </a:xfrm>
        </p:spPr>
        <p:txBody>
          <a:bodyPr>
            <a:noAutofit/>
          </a:bodyPr>
          <a:lstStyle>
            <a:lvl1pPr marL="342900" marR="0" indent="-342900" algn="l" defTabSz="914400" rtl="0" eaLnBrk="1" fontAlgn="auto" latinLnBrk="0" hangingPunct="1">
              <a:lnSpc>
                <a:spcPct val="100000"/>
              </a:lnSpc>
              <a:spcBef>
                <a:spcPts val="0"/>
              </a:spcBef>
              <a:spcAft>
                <a:spcPts val="0"/>
              </a:spcAft>
              <a:buClrTx/>
              <a:buSzTx/>
              <a:buFont typeface="Arial" pitchFamily="34" charset="0"/>
              <a:buNone/>
              <a:tabLst/>
              <a:defRPr sz="1100"/>
            </a:lvl1pPr>
            <a:lvl2pPr>
              <a:defRPr sz="1600"/>
            </a:lvl2pPr>
            <a:lvl3pPr>
              <a:defRPr sz="1600"/>
            </a:lvl3pPr>
            <a:lvl4pPr>
              <a:defRPr sz="1600"/>
            </a:lvl4pPr>
            <a:lvl5pPr>
              <a:defRPr sz="1600"/>
            </a:lvl5pPr>
          </a:lstStyle>
          <a:p>
            <a:pPr lvl="0"/>
            <a:endParaRPr lang="en-JM" dirty="0"/>
          </a:p>
        </p:txBody>
      </p:sp>
      <p:sp>
        <p:nvSpPr>
          <p:cNvPr id="36" name="Text Placeholder 32"/>
          <p:cNvSpPr>
            <a:spLocks noGrp="1"/>
          </p:cNvSpPr>
          <p:nvPr userDrawn="1">
            <p:ph type="body" sz="quarter" idx="19"/>
          </p:nvPr>
        </p:nvSpPr>
        <p:spPr>
          <a:xfrm>
            <a:off x="5562600" y="1809750"/>
            <a:ext cx="2209800" cy="228600"/>
          </a:xfrm>
        </p:spPr>
        <p:txBody>
          <a:bodyPr anchor="t">
            <a:noAutofit/>
          </a:bodyPr>
          <a:lstStyle>
            <a:lvl1pPr>
              <a:buNone/>
              <a:defRPr sz="1600" b="0">
                <a:solidFill>
                  <a:srgbClr val="0070C0"/>
                </a:solidFill>
                <a:latin typeface="Bebas Neue" pitchFamily="34" charset="0"/>
              </a:defRPr>
            </a:lvl1pPr>
            <a:lvl2pPr>
              <a:defRPr sz="1600" b="1">
                <a:solidFill>
                  <a:srgbClr val="CC3399"/>
                </a:solidFill>
              </a:defRPr>
            </a:lvl2pPr>
            <a:lvl3pPr>
              <a:defRPr sz="1600" b="1">
                <a:solidFill>
                  <a:srgbClr val="CC3399"/>
                </a:solidFill>
              </a:defRPr>
            </a:lvl3pPr>
            <a:lvl4pPr>
              <a:defRPr sz="1600" b="1">
                <a:solidFill>
                  <a:srgbClr val="CC3399"/>
                </a:solidFill>
              </a:defRPr>
            </a:lvl4pPr>
            <a:lvl5pPr>
              <a:defRPr sz="1600" b="1">
                <a:solidFill>
                  <a:srgbClr val="CC3399"/>
                </a:solidFill>
              </a:defRPr>
            </a:lvl5pPr>
          </a:lstStyle>
          <a:p>
            <a:pPr lvl="0"/>
            <a:endParaRPr lang="en-JM" dirty="0"/>
          </a:p>
        </p:txBody>
      </p:sp>
      <p:sp>
        <p:nvSpPr>
          <p:cNvPr id="37" name="Content Placeholder 34"/>
          <p:cNvSpPr>
            <a:spLocks noGrp="1"/>
          </p:cNvSpPr>
          <p:nvPr userDrawn="1">
            <p:ph sz="quarter" idx="20"/>
          </p:nvPr>
        </p:nvSpPr>
        <p:spPr>
          <a:xfrm>
            <a:off x="5562600" y="2076450"/>
            <a:ext cx="2971800" cy="800100"/>
          </a:xfrm>
        </p:spPr>
        <p:txBody>
          <a:bodyPr>
            <a:noAutofit/>
          </a:bodyPr>
          <a:lstStyle>
            <a:lvl1pPr>
              <a:buNone/>
              <a:defRPr sz="1100"/>
            </a:lvl1pPr>
            <a:lvl2pPr>
              <a:defRPr sz="1600"/>
            </a:lvl2pPr>
            <a:lvl3pPr>
              <a:defRPr sz="1600"/>
            </a:lvl3pPr>
            <a:lvl4pPr>
              <a:defRPr sz="1600"/>
            </a:lvl4pPr>
            <a:lvl5pPr>
              <a:defRPr sz="1600"/>
            </a:lvl5pPr>
          </a:lstStyle>
          <a:p>
            <a:pPr lvl="0"/>
            <a:endParaRPr lang="en-JM" dirty="0"/>
          </a:p>
        </p:txBody>
      </p:sp>
      <p:sp>
        <p:nvSpPr>
          <p:cNvPr id="38" name="Text Placeholder 32"/>
          <p:cNvSpPr>
            <a:spLocks noGrp="1"/>
          </p:cNvSpPr>
          <p:nvPr userDrawn="1">
            <p:ph type="body" sz="quarter" idx="21"/>
          </p:nvPr>
        </p:nvSpPr>
        <p:spPr>
          <a:xfrm>
            <a:off x="1371600" y="3181350"/>
            <a:ext cx="2209800" cy="228600"/>
          </a:xfrm>
        </p:spPr>
        <p:txBody>
          <a:bodyPr anchor="t">
            <a:noAutofit/>
          </a:bodyPr>
          <a:lstStyle>
            <a:lvl1pPr>
              <a:buNone/>
              <a:defRPr sz="1600" b="0">
                <a:solidFill>
                  <a:srgbClr val="0070C0"/>
                </a:solidFill>
                <a:latin typeface="Bebas Neue" pitchFamily="34" charset="0"/>
              </a:defRPr>
            </a:lvl1pPr>
            <a:lvl2pPr>
              <a:defRPr sz="1600" b="1">
                <a:solidFill>
                  <a:srgbClr val="CC3399"/>
                </a:solidFill>
              </a:defRPr>
            </a:lvl2pPr>
            <a:lvl3pPr>
              <a:defRPr sz="1600" b="1">
                <a:solidFill>
                  <a:srgbClr val="CC3399"/>
                </a:solidFill>
              </a:defRPr>
            </a:lvl3pPr>
            <a:lvl4pPr>
              <a:defRPr sz="1600" b="1">
                <a:solidFill>
                  <a:srgbClr val="CC3399"/>
                </a:solidFill>
              </a:defRPr>
            </a:lvl4pPr>
            <a:lvl5pPr>
              <a:defRPr sz="1600" b="1">
                <a:solidFill>
                  <a:srgbClr val="CC3399"/>
                </a:solidFill>
              </a:defRPr>
            </a:lvl5pPr>
          </a:lstStyle>
          <a:p>
            <a:pPr lvl="0"/>
            <a:endParaRPr lang="en-JM" dirty="0"/>
          </a:p>
        </p:txBody>
      </p:sp>
      <p:sp>
        <p:nvSpPr>
          <p:cNvPr id="39" name="Content Placeholder 34"/>
          <p:cNvSpPr>
            <a:spLocks noGrp="1"/>
          </p:cNvSpPr>
          <p:nvPr userDrawn="1">
            <p:ph sz="quarter" idx="22"/>
          </p:nvPr>
        </p:nvSpPr>
        <p:spPr>
          <a:xfrm>
            <a:off x="1371600" y="3448050"/>
            <a:ext cx="2971800" cy="800100"/>
          </a:xfrm>
        </p:spPr>
        <p:txBody>
          <a:bodyPr>
            <a:noAutofit/>
          </a:bodyPr>
          <a:lstStyle>
            <a:lvl1pPr>
              <a:buNone/>
              <a:defRPr sz="1100"/>
            </a:lvl1pPr>
            <a:lvl2pPr>
              <a:defRPr sz="1600"/>
            </a:lvl2pPr>
            <a:lvl3pPr>
              <a:defRPr sz="1600"/>
            </a:lvl3pPr>
            <a:lvl4pPr>
              <a:defRPr sz="1600"/>
            </a:lvl4pPr>
            <a:lvl5pPr>
              <a:defRPr sz="1600"/>
            </a:lvl5pPr>
          </a:lstStyle>
          <a:p>
            <a:pPr lvl="0"/>
            <a:endParaRPr lang="en-JM" dirty="0"/>
          </a:p>
        </p:txBody>
      </p:sp>
      <p:sp>
        <p:nvSpPr>
          <p:cNvPr id="40" name="Text Placeholder 32"/>
          <p:cNvSpPr>
            <a:spLocks noGrp="1"/>
          </p:cNvSpPr>
          <p:nvPr userDrawn="1">
            <p:ph type="body" sz="quarter" idx="23"/>
          </p:nvPr>
        </p:nvSpPr>
        <p:spPr>
          <a:xfrm>
            <a:off x="5562600" y="3181350"/>
            <a:ext cx="2209800" cy="228600"/>
          </a:xfrm>
        </p:spPr>
        <p:txBody>
          <a:bodyPr anchor="t">
            <a:noAutofit/>
          </a:bodyPr>
          <a:lstStyle>
            <a:lvl1pPr>
              <a:buNone/>
              <a:defRPr sz="1600" b="0">
                <a:solidFill>
                  <a:srgbClr val="0070C0"/>
                </a:solidFill>
                <a:latin typeface="Bebas Neue" pitchFamily="34" charset="0"/>
              </a:defRPr>
            </a:lvl1pPr>
            <a:lvl2pPr>
              <a:defRPr sz="1600" b="1">
                <a:solidFill>
                  <a:srgbClr val="CC3399"/>
                </a:solidFill>
              </a:defRPr>
            </a:lvl2pPr>
            <a:lvl3pPr>
              <a:defRPr sz="1600" b="1">
                <a:solidFill>
                  <a:srgbClr val="CC3399"/>
                </a:solidFill>
              </a:defRPr>
            </a:lvl3pPr>
            <a:lvl4pPr>
              <a:defRPr sz="1600" b="1">
                <a:solidFill>
                  <a:srgbClr val="CC3399"/>
                </a:solidFill>
              </a:defRPr>
            </a:lvl4pPr>
            <a:lvl5pPr>
              <a:defRPr sz="1600" b="1">
                <a:solidFill>
                  <a:srgbClr val="CC3399"/>
                </a:solidFill>
              </a:defRPr>
            </a:lvl5pPr>
          </a:lstStyle>
          <a:p>
            <a:pPr lvl="0"/>
            <a:endParaRPr lang="en-JM" dirty="0"/>
          </a:p>
        </p:txBody>
      </p:sp>
      <p:sp>
        <p:nvSpPr>
          <p:cNvPr id="41" name="Content Placeholder 34"/>
          <p:cNvSpPr>
            <a:spLocks noGrp="1"/>
          </p:cNvSpPr>
          <p:nvPr userDrawn="1">
            <p:ph sz="quarter" idx="24"/>
          </p:nvPr>
        </p:nvSpPr>
        <p:spPr>
          <a:xfrm>
            <a:off x="5562600" y="3448050"/>
            <a:ext cx="2971800" cy="800100"/>
          </a:xfrm>
        </p:spPr>
        <p:txBody>
          <a:bodyPr>
            <a:noAutofit/>
          </a:bodyPr>
          <a:lstStyle>
            <a:lvl1pPr>
              <a:buNone/>
              <a:defRPr sz="1100"/>
            </a:lvl1pPr>
            <a:lvl2pPr>
              <a:defRPr sz="1600"/>
            </a:lvl2pPr>
            <a:lvl3pPr>
              <a:defRPr sz="1600"/>
            </a:lvl3pPr>
            <a:lvl4pPr>
              <a:defRPr sz="1600"/>
            </a:lvl4pPr>
            <a:lvl5pPr>
              <a:defRPr sz="1600"/>
            </a:lvl5pPr>
          </a:lstStyle>
          <a:p>
            <a:pPr lvl="0"/>
            <a:endParaRPr lang="en-JM" dirty="0"/>
          </a:p>
        </p:txBody>
      </p:sp>
      <p:sp>
        <p:nvSpPr>
          <p:cNvPr id="26" name="Text Placeholder 25"/>
          <p:cNvSpPr>
            <a:spLocks noGrp="1"/>
          </p:cNvSpPr>
          <p:nvPr>
            <p:ph type="body" sz="quarter" idx="25"/>
          </p:nvPr>
        </p:nvSpPr>
        <p:spPr>
          <a:xfrm>
            <a:off x="533400" y="1047750"/>
            <a:ext cx="1905000" cy="381000"/>
          </a:xfrm>
        </p:spPr>
        <p:txBody>
          <a:bodyPr anchor="ctr">
            <a:normAutofit/>
          </a:bodyPr>
          <a:lstStyle>
            <a:lvl1pPr algn="ctr">
              <a:buNone/>
              <a:defRPr sz="1400">
                <a:latin typeface="Bebas Neue" pitchFamily="34" charset="0"/>
              </a:defRPr>
            </a:lvl1pPr>
          </a:lstStyle>
          <a:p>
            <a:pPr lvl="0"/>
            <a:endParaRPr lang="en-JM" dirty="0"/>
          </a:p>
        </p:txBody>
      </p:sp>
      <p:sp>
        <p:nvSpPr>
          <p:cNvPr id="27" name="Text Placeholder 25"/>
          <p:cNvSpPr>
            <a:spLocks noGrp="1"/>
          </p:cNvSpPr>
          <p:nvPr>
            <p:ph type="body" sz="quarter" idx="26"/>
          </p:nvPr>
        </p:nvSpPr>
        <p:spPr>
          <a:xfrm>
            <a:off x="2590800" y="1047750"/>
            <a:ext cx="2057400" cy="381000"/>
          </a:xfrm>
        </p:spPr>
        <p:txBody>
          <a:bodyPr anchor="ctr">
            <a:normAutofit/>
          </a:bodyPr>
          <a:lstStyle>
            <a:lvl1pPr algn="ctr">
              <a:buNone/>
              <a:defRPr sz="1400">
                <a:latin typeface="Bebas Neue" pitchFamily="34" charset="0"/>
              </a:defRPr>
            </a:lvl1pPr>
          </a:lstStyle>
          <a:p>
            <a:pPr lvl="0"/>
            <a:endParaRPr lang="en-JM" dirty="0"/>
          </a:p>
        </p:txBody>
      </p:sp>
      <p:sp>
        <p:nvSpPr>
          <p:cNvPr id="32" name="Text Placeholder 25"/>
          <p:cNvSpPr>
            <a:spLocks noGrp="1"/>
          </p:cNvSpPr>
          <p:nvPr>
            <p:ph type="body" sz="quarter" idx="27"/>
          </p:nvPr>
        </p:nvSpPr>
        <p:spPr>
          <a:xfrm>
            <a:off x="4724400" y="1047750"/>
            <a:ext cx="1524000" cy="381000"/>
          </a:xfrm>
        </p:spPr>
        <p:txBody>
          <a:bodyPr anchor="ctr">
            <a:normAutofit/>
          </a:bodyPr>
          <a:lstStyle>
            <a:lvl1pPr algn="ctr">
              <a:buNone/>
              <a:defRPr sz="1400">
                <a:latin typeface="Bebas Neue" pitchFamily="34" charset="0"/>
              </a:defRPr>
            </a:lvl1pPr>
          </a:lstStyle>
          <a:p>
            <a:pPr lvl="0"/>
            <a:endParaRPr lang="en-JM" dirty="0"/>
          </a:p>
        </p:txBody>
      </p:sp>
      <p:sp>
        <p:nvSpPr>
          <p:cNvPr id="34" name="Text Placeholder 25"/>
          <p:cNvSpPr>
            <a:spLocks noGrp="1"/>
          </p:cNvSpPr>
          <p:nvPr>
            <p:ph type="body" sz="quarter" idx="28"/>
          </p:nvPr>
        </p:nvSpPr>
        <p:spPr>
          <a:xfrm>
            <a:off x="6400800" y="1047750"/>
            <a:ext cx="1828800" cy="381000"/>
          </a:xfrm>
        </p:spPr>
        <p:txBody>
          <a:bodyPr anchor="ctr">
            <a:normAutofit/>
          </a:bodyPr>
          <a:lstStyle>
            <a:lvl1pPr algn="ctr">
              <a:buNone/>
              <a:defRPr sz="1400">
                <a:latin typeface="Bebas Neue" pitchFamily="34" charset="0"/>
              </a:defRPr>
            </a:lvl1pPr>
          </a:lstStyle>
          <a:p>
            <a:pPr lvl="0"/>
            <a:endParaRPr lang="en-JM"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JM" dirty="0"/>
          </a:p>
        </p:txBody>
      </p:sp>
      <p:sp>
        <p:nvSpPr>
          <p:cNvPr id="4" name="Footer Placeholder 3"/>
          <p:cNvSpPr>
            <a:spLocks noGrp="1"/>
          </p:cNvSpPr>
          <p:nvPr>
            <p:ph type="ftr" sz="quarter" idx="11"/>
          </p:nvPr>
        </p:nvSpPr>
        <p:spPr/>
        <p:txBody>
          <a:bodyPr/>
          <a:lstStyle/>
          <a:p>
            <a:r>
              <a:rPr lang="en-JM" smtClean="0"/>
              <a:t>PUT THE NAME OF YOUR COMPANY HERE</a:t>
            </a:r>
            <a:endParaRPr lang="en-JM"/>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14" name="Content Placeholder 13"/>
          <p:cNvSpPr>
            <a:spLocks noGrp="1"/>
          </p:cNvSpPr>
          <p:nvPr>
            <p:ph sz="quarter" idx="13"/>
          </p:nvPr>
        </p:nvSpPr>
        <p:spPr>
          <a:xfrm>
            <a:off x="533400" y="1428750"/>
            <a:ext cx="2362200" cy="2800350"/>
          </a:xfrm>
        </p:spPr>
        <p:txBody>
          <a:bodyPr>
            <a:normAutofit/>
          </a:bodyPr>
          <a:lstStyle>
            <a:lvl1pPr>
              <a:buNone/>
              <a:defRPr sz="1100"/>
            </a:lvl1pPr>
          </a:lstStyle>
          <a:p>
            <a:pPr lvl="0"/>
            <a:endParaRPr lang="en-JM" dirty="0"/>
          </a:p>
        </p:txBody>
      </p:sp>
      <p:sp>
        <p:nvSpPr>
          <p:cNvPr id="12" name="Content Placeholder 38"/>
          <p:cNvSpPr>
            <a:spLocks noGrp="1"/>
          </p:cNvSpPr>
          <p:nvPr>
            <p:ph sz="quarter" idx="39"/>
          </p:nvPr>
        </p:nvSpPr>
        <p:spPr>
          <a:xfrm>
            <a:off x="533400" y="1047750"/>
            <a:ext cx="2103120" cy="285750"/>
          </a:xfrm>
          <a:solidFill>
            <a:srgbClr val="0070C0"/>
          </a:solidFill>
          <a:ln>
            <a:noFill/>
          </a:ln>
        </p:spPr>
        <p:txBody>
          <a:bodyPr anchor="ctr">
            <a:noAutofit/>
          </a:bodyPr>
          <a:lstStyle>
            <a:lvl1pPr algn="l">
              <a:buNone/>
              <a:defRPr sz="1600" b="0">
                <a:solidFill>
                  <a:schemeClr val="bg1"/>
                </a:solidFill>
                <a:latin typeface="Bebas Neue" pitchFamily="34" charset="0"/>
              </a:defRPr>
            </a:lvl1pPr>
          </a:lstStyle>
          <a:p>
            <a:pPr lvl="0"/>
            <a:endParaRPr lang="en-JM" dirty="0"/>
          </a:p>
        </p:txBody>
      </p:sp>
      <p:sp>
        <p:nvSpPr>
          <p:cNvPr id="17" name="Content Placeholder 38"/>
          <p:cNvSpPr>
            <a:spLocks noGrp="1"/>
          </p:cNvSpPr>
          <p:nvPr>
            <p:ph sz="quarter" idx="40"/>
          </p:nvPr>
        </p:nvSpPr>
        <p:spPr>
          <a:xfrm>
            <a:off x="3352800" y="1047750"/>
            <a:ext cx="2133600" cy="285750"/>
          </a:xfrm>
          <a:solidFill>
            <a:srgbClr val="0070C0"/>
          </a:solidFill>
          <a:ln>
            <a:noFill/>
          </a:ln>
        </p:spPr>
        <p:txBody>
          <a:bodyPr anchor="ctr">
            <a:noAutofit/>
          </a:bodyPr>
          <a:lstStyle>
            <a:lvl1pPr algn="l">
              <a:buNone/>
              <a:defRPr sz="1600" b="0">
                <a:solidFill>
                  <a:schemeClr val="bg1"/>
                </a:solidFill>
                <a:latin typeface="Bebas Neue" pitchFamily="34" charset="0"/>
              </a:defRPr>
            </a:lvl1pPr>
          </a:lstStyle>
          <a:p>
            <a:pPr lvl="0"/>
            <a:endParaRPr lang="en-JM" dirty="0"/>
          </a:p>
        </p:txBody>
      </p:sp>
      <p:sp>
        <p:nvSpPr>
          <p:cNvPr id="18" name="Content Placeholder 38"/>
          <p:cNvSpPr>
            <a:spLocks noGrp="1"/>
          </p:cNvSpPr>
          <p:nvPr>
            <p:ph sz="quarter" idx="41"/>
          </p:nvPr>
        </p:nvSpPr>
        <p:spPr>
          <a:xfrm>
            <a:off x="6248400" y="1047750"/>
            <a:ext cx="2133600" cy="285750"/>
          </a:xfrm>
          <a:solidFill>
            <a:srgbClr val="0070C0"/>
          </a:solidFill>
          <a:ln>
            <a:noFill/>
          </a:ln>
        </p:spPr>
        <p:txBody>
          <a:bodyPr anchor="ctr">
            <a:noAutofit/>
          </a:bodyPr>
          <a:lstStyle>
            <a:lvl1pPr algn="l">
              <a:buNone/>
              <a:defRPr sz="1600" b="0">
                <a:solidFill>
                  <a:schemeClr val="bg1"/>
                </a:solidFill>
                <a:latin typeface="Bebas Neue" pitchFamily="34" charset="0"/>
              </a:defRPr>
            </a:lvl1pPr>
          </a:lstStyle>
          <a:p>
            <a:pPr lvl="0"/>
            <a:endParaRPr lang="en-JM" dirty="0"/>
          </a:p>
        </p:txBody>
      </p:sp>
      <p:sp>
        <p:nvSpPr>
          <p:cNvPr id="20" name="Content Placeholder 13"/>
          <p:cNvSpPr>
            <a:spLocks noGrp="1"/>
          </p:cNvSpPr>
          <p:nvPr>
            <p:ph sz="quarter" idx="42"/>
          </p:nvPr>
        </p:nvSpPr>
        <p:spPr>
          <a:xfrm>
            <a:off x="3352800" y="1428750"/>
            <a:ext cx="2362200" cy="2800350"/>
          </a:xfrm>
        </p:spPr>
        <p:txBody>
          <a:bodyPr>
            <a:normAutofit/>
          </a:bodyPr>
          <a:lstStyle>
            <a:lvl1pPr>
              <a:buNone/>
              <a:defRPr sz="1100"/>
            </a:lvl1pPr>
          </a:lstStyle>
          <a:p>
            <a:pPr lvl="0"/>
            <a:endParaRPr lang="en-JM" dirty="0"/>
          </a:p>
        </p:txBody>
      </p:sp>
      <p:sp>
        <p:nvSpPr>
          <p:cNvPr id="21" name="Content Placeholder 13"/>
          <p:cNvSpPr>
            <a:spLocks noGrp="1"/>
          </p:cNvSpPr>
          <p:nvPr>
            <p:ph sz="quarter" idx="43"/>
          </p:nvPr>
        </p:nvSpPr>
        <p:spPr>
          <a:xfrm>
            <a:off x="6248400" y="1428750"/>
            <a:ext cx="2362200" cy="2800350"/>
          </a:xfrm>
        </p:spPr>
        <p:txBody>
          <a:bodyPr>
            <a:normAutofit/>
          </a:bodyPr>
          <a:lstStyle>
            <a:lvl1pPr>
              <a:buNone/>
              <a:defRPr sz="1100"/>
            </a:lvl1pPr>
          </a:lstStyle>
          <a:p>
            <a:pPr lvl="0"/>
            <a:endParaRPr lang="en-JM"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438150"/>
            <a:ext cx="7620000" cy="422672"/>
          </a:xfrm>
        </p:spPr>
        <p:txBody>
          <a:bodyPr/>
          <a:lstStyle/>
          <a:p>
            <a:r>
              <a:rPr lang="en-US" dirty="0" smtClean="0"/>
              <a:t>Click to edit Master title style</a:t>
            </a:r>
            <a:endParaRPr lang="en-JM" dirty="0"/>
          </a:p>
        </p:txBody>
      </p:sp>
      <p:sp>
        <p:nvSpPr>
          <p:cNvPr id="4" name="Footer Placeholder 3"/>
          <p:cNvSpPr>
            <a:spLocks noGrp="1"/>
          </p:cNvSpPr>
          <p:nvPr>
            <p:ph type="ftr" sz="quarter" idx="11"/>
          </p:nvPr>
        </p:nvSpPr>
        <p:spPr/>
        <p:txBody>
          <a:bodyPr/>
          <a:lstStyle/>
          <a:p>
            <a:r>
              <a:rPr lang="en-JM" smtClean="0"/>
              <a:t>PUT THE NAME OF YOUR COMPANY HERE</a:t>
            </a:r>
            <a:endParaRPr lang="en-JM"/>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11" name="Content Placeholder 10"/>
          <p:cNvSpPr>
            <a:spLocks noGrp="1"/>
          </p:cNvSpPr>
          <p:nvPr>
            <p:ph sz="quarter" idx="13"/>
          </p:nvPr>
        </p:nvSpPr>
        <p:spPr>
          <a:xfrm>
            <a:off x="609599" y="1504950"/>
            <a:ext cx="3654357" cy="2952750"/>
          </a:xfrm>
        </p:spPr>
        <p:txBody>
          <a:bodyPr>
            <a:normAutofit/>
          </a:bodyPr>
          <a:lstStyle>
            <a:lvl1pPr>
              <a:buNone/>
              <a:defRPr sz="1100"/>
            </a:lvl1pPr>
            <a:lvl2pPr>
              <a:defRPr sz="1600"/>
            </a:lvl2pPr>
            <a:lvl3pPr>
              <a:defRPr sz="1600"/>
            </a:lvl3pPr>
            <a:lvl4pPr>
              <a:defRPr sz="1600"/>
            </a:lvl4pPr>
            <a:lvl5pPr>
              <a:defRPr sz="1600"/>
            </a:lvl5pPr>
          </a:lstStyle>
          <a:p>
            <a:pPr lvl="0"/>
            <a:endParaRPr lang="en-JM" dirty="0"/>
          </a:p>
        </p:txBody>
      </p:sp>
      <p:sp>
        <p:nvSpPr>
          <p:cNvPr id="12" name="Content Placeholder 10"/>
          <p:cNvSpPr>
            <a:spLocks noGrp="1"/>
          </p:cNvSpPr>
          <p:nvPr>
            <p:ph sz="quarter" idx="14"/>
          </p:nvPr>
        </p:nvSpPr>
        <p:spPr>
          <a:xfrm>
            <a:off x="4800600" y="1504950"/>
            <a:ext cx="3733800" cy="2971800"/>
          </a:xfrm>
        </p:spPr>
        <p:txBody>
          <a:bodyPr>
            <a:normAutofit/>
          </a:bodyPr>
          <a:lstStyle>
            <a:lvl1pPr>
              <a:buNone/>
              <a:defRPr sz="1100"/>
            </a:lvl1pPr>
            <a:lvl2pPr>
              <a:defRPr sz="1600"/>
            </a:lvl2pPr>
            <a:lvl3pPr>
              <a:defRPr sz="1600"/>
            </a:lvl3pPr>
            <a:lvl4pPr>
              <a:defRPr sz="1600"/>
            </a:lvl4pPr>
            <a:lvl5pPr>
              <a:defRPr sz="1600"/>
            </a:lvl5pPr>
          </a:lstStyle>
          <a:p>
            <a:pPr lvl="0"/>
            <a:endParaRPr lang="en-JM" dirty="0"/>
          </a:p>
        </p:txBody>
      </p:sp>
      <p:sp>
        <p:nvSpPr>
          <p:cNvPr id="19" name="Content Placeholder 38"/>
          <p:cNvSpPr>
            <a:spLocks noGrp="1"/>
          </p:cNvSpPr>
          <p:nvPr>
            <p:ph sz="quarter" idx="39"/>
          </p:nvPr>
        </p:nvSpPr>
        <p:spPr>
          <a:xfrm>
            <a:off x="609600" y="1047750"/>
            <a:ext cx="2819400" cy="285750"/>
          </a:xfrm>
          <a:solidFill>
            <a:srgbClr val="0070C0"/>
          </a:solidFill>
          <a:ln>
            <a:noFill/>
          </a:ln>
        </p:spPr>
        <p:txBody>
          <a:bodyPr anchor="ctr">
            <a:noAutofit/>
          </a:bodyPr>
          <a:lstStyle>
            <a:lvl1pPr algn="l">
              <a:buNone/>
              <a:defRPr sz="1600" b="0">
                <a:solidFill>
                  <a:schemeClr val="bg1"/>
                </a:solidFill>
                <a:latin typeface="Bebas Neue" pitchFamily="34" charset="0"/>
              </a:defRPr>
            </a:lvl1pPr>
          </a:lstStyle>
          <a:p>
            <a:pPr lvl="0"/>
            <a:endParaRPr lang="en-JM" dirty="0"/>
          </a:p>
        </p:txBody>
      </p:sp>
      <p:sp>
        <p:nvSpPr>
          <p:cNvPr id="14" name="Content Placeholder 38"/>
          <p:cNvSpPr>
            <a:spLocks noGrp="1"/>
          </p:cNvSpPr>
          <p:nvPr>
            <p:ph sz="quarter" idx="40"/>
          </p:nvPr>
        </p:nvSpPr>
        <p:spPr>
          <a:xfrm>
            <a:off x="4800600" y="1047750"/>
            <a:ext cx="2819400" cy="285750"/>
          </a:xfrm>
          <a:solidFill>
            <a:srgbClr val="0070C0"/>
          </a:solidFill>
          <a:ln>
            <a:noFill/>
          </a:ln>
        </p:spPr>
        <p:txBody>
          <a:bodyPr anchor="ctr">
            <a:noAutofit/>
          </a:bodyPr>
          <a:lstStyle>
            <a:lvl1pPr algn="l">
              <a:buNone/>
              <a:defRPr sz="1600" b="0">
                <a:solidFill>
                  <a:schemeClr val="bg1"/>
                </a:solidFill>
                <a:latin typeface="Bebas Neue" pitchFamily="34" charset="0"/>
              </a:defRPr>
            </a:lvl1pPr>
          </a:lstStyle>
          <a:p>
            <a:pPr lvl="0"/>
            <a:endParaRPr lang="en-JM"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se Study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438150"/>
            <a:ext cx="7620000" cy="422672"/>
          </a:xfrm>
        </p:spPr>
        <p:txBody>
          <a:bodyPr/>
          <a:lstStyle/>
          <a:p>
            <a:r>
              <a:rPr lang="en-US" dirty="0" smtClean="0"/>
              <a:t>Click to edit Master title style</a:t>
            </a:r>
            <a:endParaRPr lang="en-JM" dirty="0"/>
          </a:p>
        </p:txBody>
      </p:sp>
      <p:sp>
        <p:nvSpPr>
          <p:cNvPr id="4" name="Footer Placeholder 3"/>
          <p:cNvSpPr>
            <a:spLocks noGrp="1"/>
          </p:cNvSpPr>
          <p:nvPr>
            <p:ph type="ftr" sz="quarter" idx="11"/>
          </p:nvPr>
        </p:nvSpPr>
        <p:spPr/>
        <p:txBody>
          <a:bodyPr/>
          <a:lstStyle/>
          <a:p>
            <a:r>
              <a:rPr lang="en-JM" smtClean="0"/>
              <a:t>PUT THE NAME OF YOUR COMPANY HERE</a:t>
            </a:r>
            <a:endParaRPr lang="en-JM"/>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10" name="Text Placeholder 9"/>
          <p:cNvSpPr>
            <a:spLocks noGrp="1"/>
          </p:cNvSpPr>
          <p:nvPr>
            <p:ph type="body" sz="quarter" idx="13"/>
          </p:nvPr>
        </p:nvSpPr>
        <p:spPr>
          <a:xfrm>
            <a:off x="457200" y="990600"/>
            <a:ext cx="8229600" cy="514350"/>
          </a:xfrm>
        </p:spPr>
        <p:txBody>
          <a:bodyPr>
            <a:noAutofit/>
          </a:bodyPr>
          <a:lstStyle>
            <a:lvl1pPr>
              <a:buNone/>
              <a:defRPr sz="1200"/>
            </a:lvl1pPr>
            <a:lvl2pPr>
              <a:defRPr sz="1600"/>
            </a:lvl2pPr>
            <a:lvl3pPr>
              <a:defRPr sz="1600"/>
            </a:lvl3pPr>
            <a:lvl4pPr>
              <a:defRPr sz="1600"/>
            </a:lvl4pPr>
            <a:lvl5pPr>
              <a:defRPr sz="1600"/>
            </a:lvl5pPr>
          </a:lstStyle>
          <a:p>
            <a:pPr lvl="0"/>
            <a:endParaRPr lang="en-JM" dirty="0"/>
          </a:p>
        </p:txBody>
      </p:sp>
      <p:sp>
        <p:nvSpPr>
          <p:cNvPr id="12" name="Picture Placeholder 11"/>
          <p:cNvSpPr>
            <a:spLocks noGrp="1"/>
          </p:cNvSpPr>
          <p:nvPr>
            <p:ph type="pic" sz="quarter" idx="14"/>
          </p:nvPr>
        </p:nvSpPr>
        <p:spPr>
          <a:xfrm>
            <a:off x="533400" y="1790700"/>
            <a:ext cx="4419600" cy="2457450"/>
          </a:xfrm>
          <a:ln w="38100">
            <a:solidFill>
              <a:schemeClr val="bg1"/>
            </a:solidFill>
            <a:miter lim="800000"/>
          </a:ln>
          <a:effectLst/>
        </p:spPr>
        <p:txBody>
          <a:bodyPr>
            <a:normAutofit/>
          </a:bodyPr>
          <a:lstStyle>
            <a:lvl1pPr>
              <a:defRPr sz="1400"/>
            </a:lvl1pPr>
          </a:lstStyle>
          <a:p>
            <a:endParaRPr lang="en-JM"/>
          </a:p>
        </p:txBody>
      </p:sp>
      <p:sp>
        <p:nvSpPr>
          <p:cNvPr id="16" name="Text Placeholder 13"/>
          <p:cNvSpPr>
            <a:spLocks noGrp="1"/>
          </p:cNvSpPr>
          <p:nvPr>
            <p:ph type="body" sz="quarter" idx="17"/>
          </p:nvPr>
        </p:nvSpPr>
        <p:spPr>
          <a:xfrm>
            <a:off x="5257800" y="3790950"/>
            <a:ext cx="3429000" cy="457200"/>
          </a:xfrm>
          <a:solidFill>
            <a:schemeClr val="bg1">
              <a:lumMod val="95000"/>
            </a:schemeClr>
          </a:solidFill>
          <a:ln>
            <a:solidFill>
              <a:schemeClr val="bg1">
                <a:lumMod val="85000"/>
              </a:schemeClr>
            </a:solidFill>
          </a:ln>
          <a:effectLst>
            <a:innerShdw blurRad="114300">
              <a:schemeClr val="bg1"/>
            </a:innerShdw>
          </a:effectLst>
        </p:spPr>
        <p:txBody>
          <a:bodyPr>
            <a:normAutofit/>
          </a:bodyPr>
          <a:lstStyle>
            <a:lvl1pPr>
              <a:buNone/>
              <a:defRPr sz="1100"/>
            </a:lvl1pPr>
          </a:lstStyle>
          <a:p>
            <a:pPr lvl="0"/>
            <a:endParaRPr lang="en-JM" dirty="0"/>
          </a:p>
        </p:txBody>
      </p:sp>
      <p:sp>
        <p:nvSpPr>
          <p:cNvPr id="17" name="Text Placeholder 13"/>
          <p:cNvSpPr>
            <a:spLocks noGrp="1"/>
          </p:cNvSpPr>
          <p:nvPr>
            <p:ph type="body" sz="quarter" idx="18"/>
          </p:nvPr>
        </p:nvSpPr>
        <p:spPr>
          <a:xfrm>
            <a:off x="5257800" y="2419350"/>
            <a:ext cx="3429000" cy="1219200"/>
          </a:xfrm>
          <a:solidFill>
            <a:schemeClr val="bg1">
              <a:lumMod val="95000"/>
            </a:schemeClr>
          </a:solidFill>
          <a:ln>
            <a:solidFill>
              <a:schemeClr val="bg1">
                <a:lumMod val="85000"/>
              </a:schemeClr>
            </a:solidFill>
          </a:ln>
          <a:effectLst>
            <a:innerShdw blurRad="114300">
              <a:schemeClr val="bg1"/>
            </a:innerShdw>
          </a:effectLst>
        </p:spPr>
        <p:txBody>
          <a:bodyPr>
            <a:normAutofit/>
          </a:bodyPr>
          <a:lstStyle>
            <a:lvl1pPr>
              <a:buNone/>
              <a:defRPr sz="1100"/>
            </a:lvl1pPr>
          </a:lstStyle>
          <a:p>
            <a:pPr lvl="0"/>
            <a:endParaRPr lang="en-JM" dirty="0"/>
          </a:p>
        </p:txBody>
      </p:sp>
      <p:sp>
        <p:nvSpPr>
          <p:cNvPr id="18" name="Text Placeholder 13"/>
          <p:cNvSpPr>
            <a:spLocks noGrp="1"/>
          </p:cNvSpPr>
          <p:nvPr>
            <p:ph type="body" sz="quarter" idx="19"/>
          </p:nvPr>
        </p:nvSpPr>
        <p:spPr>
          <a:xfrm>
            <a:off x="5257800" y="1733550"/>
            <a:ext cx="3429000" cy="457200"/>
          </a:xfrm>
          <a:solidFill>
            <a:schemeClr val="bg1">
              <a:lumMod val="95000"/>
            </a:schemeClr>
          </a:solidFill>
          <a:ln>
            <a:solidFill>
              <a:schemeClr val="bg1">
                <a:lumMod val="85000"/>
              </a:schemeClr>
            </a:solidFill>
          </a:ln>
          <a:effectLst>
            <a:innerShdw blurRad="114300">
              <a:schemeClr val="bg1"/>
            </a:innerShdw>
          </a:effectLst>
        </p:spPr>
        <p:txBody>
          <a:bodyPr>
            <a:normAutofit/>
          </a:bodyPr>
          <a:lstStyle>
            <a:lvl1pPr>
              <a:buNone/>
              <a:defRPr sz="1100"/>
            </a:lvl1pPr>
          </a:lstStyle>
          <a:p>
            <a:pPr lvl="0"/>
            <a:endParaRPr lang="en-JM"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and Bullet List">
    <p:spTree>
      <p:nvGrpSpPr>
        <p:cNvPr id="1" name=""/>
        <p:cNvGrpSpPr/>
        <p:nvPr/>
      </p:nvGrpSpPr>
      <p:grpSpPr>
        <a:xfrm>
          <a:off x="0" y="0"/>
          <a:ext cx="0" cy="0"/>
          <a:chOff x="0" y="0"/>
          <a:chExt cx="0" cy="0"/>
        </a:xfrm>
      </p:grpSpPr>
      <p:sp>
        <p:nvSpPr>
          <p:cNvPr id="13" name="Picture Placeholder 12"/>
          <p:cNvSpPr>
            <a:spLocks noGrp="1"/>
          </p:cNvSpPr>
          <p:nvPr>
            <p:ph type="pic" sz="quarter" idx="14"/>
          </p:nvPr>
        </p:nvSpPr>
        <p:spPr>
          <a:xfrm>
            <a:off x="0" y="1047750"/>
            <a:ext cx="9144000" cy="2819400"/>
          </a:xfrm>
        </p:spPr>
        <p:txBody>
          <a:bodyPr>
            <a:normAutofit/>
          </a:bodyPr>
          <a:lstStyle>
            <a:lvl1pPr>
              <a:defRPr sz="1400"/>
            </a:lvl1pPr>
          </a:lstStyle>
          <a:p>
            <a:endParaRPr lang="en-JM"/>
          </a:p>
        </p:txBody>
      </p:sp>
      <p:sp>
        <p:nvSpPr>
          <p:cNvPr id="2" name="Title 1"/>
          <p:cNvSpPr>
            <a:spLocks noGrp="1"/>
          </p:cNvSpPr>
          <p:nvPr>
            <p:ph type="title"/>
          </p:nvPr>
        </p:nvSpPr>
        <p:spPr>
          <a:xfrm>
            <a:off x="457200" y="438150"/>
            <a:ext cx="7620000" cy="422672"/>
          </a:xfrm>
        </p:spPr>
        <p:txBody>
          <a:bodyPr/>
          <a:lstStyle/>
          <a:p>
            <a:r>
              <a:rPr lang="en-US" dirty="0" smtClean="0"/>
              <a:t>Click to edit Master title style</a:t>
            </a:r>
            <a:endParaRPr lang="en-JM" dirty="0"/>
          </a:p>
        </p:txBody>
      </p:sp>
      <p:sp>
        <p:nvSpPr>
          <p:cNvPr id="4" name="Footer Placeholder 3"/>
          <p:cNvSpPr>
            <a:spLocks noGrp="1"/>
          </p:cNvSpPr>
          <p:nvPr>
            <p:ph type="ftr" sz="quarter" idx="11"/>
          </p:nvPr>
        </p:nvSpPr>
        <p:spPr/>
        <p:txBody>
          <a:bodyPr/>
          <a:lstStyle/>
          <a:p>
            <a:r>
              <a:rPr lang="en-JM" smtClean="0"/>
              <a:t>PUT THE NAME OF YOUR COMPANY HERE</a:t>
            </a:r>
            <a:endParaRPr lang="en-JM"/>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11" name="Content Placeholder 10"/>
          <p:cNvSpPr>
            <a:spLocks noGrp="1"/>
          </p:cNvSpPr>
          <p:nvPr>
            <p:ph sz="quarter" idx="13"/>
          </p:nvPr>
        </p:nvSpPr>
        <p:spPr>
          <a:xfrm>
            <a:off x="304800" y="4019550"/>
            <a:ext cx="8534400" cy="533400"/>
          </a:xfrm>
        </p:spPr>
        <p:txBody>
          <a:bodyPr>
            <a:normAutofit/>
          </a:bodyPr>
          <a:lstStyle>
            <a:lvl1pPr>
              <a:buClr>
                <a:srgbClr val="0FCED3"/>
              </a:buClr>
              <a:buFontTx/>
              <a:buNone/>
              <a:defRPr sz="1100"/>
            </a:lvl1pPr>
          </a:lstStyle>
          <a:p>
            <a:pPr lvl="0"/>
            <a:endParaRPr lang="en-JM"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ject Layout">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0" y="1123950"/>
            <a:ext cx="5181600" cy="3276600"/>
          </a:xfrm>
          <a:effectLst/>
        </p:spPr>
        <p:txBody>
          <a:bodyPr>
            <a:normAutofit/>
          </a:bodyPr>
          <a:lstStyle>
            <a:lvl1pPr>
              <a:defRPr sz="1400"/>
            </a:lvl1pPr>
          </a:lstStyle>
          <a:p>
            <a:endParaRPr lang="en-JM"/>
          </a:p>
        </p:txBody>
      </p:sp>
      <p:sp>
        <p:nvSpPr>
          <p:cNvPr id="2" name="Title 1"/>
          <p:cNvSpPr>
            <a:spLocks noGrp="1"/>
          </p:cNvSpPr>
          <p:nvPr>
            <p:ph type="title"/>
          </p:nvPr>
        </p:nvSpPr>
        <p:spPr>
          <a:xfrm>
            <a:off x="457200" y="438150"/>
            <a:ext cx="7620000" cy="422672"/>
          </a:xfrm>
        </p:spPr>
        <p:txBody>
          <a:bodyPr/>
          <a:lstStyle/>
          <a:p>
            <a:r>
              <a:rPr lang="en-US" dirty="0" smtClean="0"/>
              <a:t>Click to edit Master title style</a:t>
            </a:r>
            <a:endParaRPr lang="en-JM" dirty="0"/>
          </a:p>
        </p:txBody>
      </p:sp>
      <p:sp>
        <p:nvSpPr>
          <p:cNvPr id="4" name="Footer Placeholder 3"/>
          <p:cNvSpPr>
            <a:spLocks noGrp="1"/>
          </p:cNvSpPr>
          <p:nvPr>
            <p:ph type="ftr" sz="quarter" idx="11"/>
          </p:nvPr>
        </p:nvSpPr>
        <p:spPr/>
        <p:txBody>
          <a:bodyPr/>
          <a:lstStyle/>
          <a:p>
            <a:r>
              <a:rPr lang="en-JM" dirty="0" smtClean="0"/>
              <a:t>PUT THE NAME OF YOUR COMPANY HERE</a:t>
            </a:r>
            <a:endParaRPr lang="en-JM" dirty="0"/>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11" name="Content Placeholder 38"/>
          <p:cNvSpPr>
            <a:spLocks noGrp="1"/>
          </p:cNvSpPr>
          <p:nvPr>
            <p:ph sz="quarter" idx="37"/>
          </p:nvPr>
        </p:nvSpPr>
        <p:spPr>
          <a:xfrm>
            <a:off x="5410200" y="1498854"/>
            <a:ext cx="2971800" cy="310896"/>
          </a:xfrm>
          <a:solidFill>
            <a:srgbClr val="0070C0"/>
          </a:solidFill>
          <a:ln>
            <a:noFill/>
          </a:ln>
        </p:spPr>
        <p:txBody>
          <a:bodyPr anchor="ctr">
            <a:noAutofit/>
          </a:bodyPr>
          <a:lstStyle>
            <a:lvl1pPr algn="l">
              <a:buNone/>
              <a:defRPr sz="1600" b="0">
                <a:solidFill>
                  <a:schemeClr val="bg1"/>
                </a:solidFill>
                <a:latin typeface="Bebas Neue" pitchFamily="34" charset="0"/>
              </a:defRPr>
            </a:lvl1pPr>
          </a:lstStyle>
          <a:p>
            <a:pPr lvl="0"/>
            <a:endParaRPr lang="en-JM" dirty="0"/>
          </a:p>
        </p:txBody>
      </p:sp>
      <p:sp>
        <p:nvSpPr>
          <p:cNvPr id="10" name="Content Placeholder 38"/>
          <p:cNvSpPr>
            <a:spLocks noGrp="1"/>
          </p:cNvSpPr>
          <p:nvPr>
            <p:ph sz="quarter" idx="36"/>
          </p:nvPr>
        </p:nvSpPr>
        <p:spPr>
          <a:xfrm>
            <a:off x="5410200" y="1143000"/>
            <a:ext cx="2438400" cy="361950"/>
          </a:xfrm>
          <a:solidFill>
            <a:schemeClr val="tx1">
              <a:lumMod val="85000"/>
              <a:lumOff val="15000"/>
            </a:schemeClr>
          </a:solidFill>
          <a:ln>
            <a:noFill/>
          </a:ln>
        </p:spPr>
        <p:txBody>
          <a:bodyPr anchor="ctr">
            <a:noAutofit/>
          </a:bodyPr>
          <a:lstStyle>
            <a:lvl1pPr algn="l">
              <a:buNone/>
              <a:defRPr sz="1600" b="0">
                <a:solidFill>
                  <a:schemeClr val="bg1"/>
                </a:solidFill>
                <a:latin typeface="Bebas Neue" pitchFamily="34" charset="0"/>
              </a:defRPr>
            </a:lvl1pPr>
          </a:lstStyle>
          <a:p>
            <a:pPr lvl="0"/>
            <a:endParaRPr lang="en-JM" dirty="0"/>
          </a:p>
        </p:txBody>
      </p:sp>
      <p:sp>
        <p:nvSpPr>
          <p:cNvPr id="17" name="Text Placeholder 13"/>
          <p:cNvSpPr>
            <a:spLocks noGrp="1"/>
          </p:cNvSpPr>
          <p:nvPr>
            <p:ph type="body" sz="quarter" idx="19"/>
          </p:nvPr>
        </p:nvSpPr>
        <p:spPr>
          <a:xfrm>
            <a:off x="5410200" y="2114550"/>
            <a:ext cx="3429000" cy="457200"/>
          </a:xfrm>
          <a:solidFill>
            <a:schemeClr val="bg1">
              <a:lumMod val="95000"/>
            </a:schemeClr>
          </a:solidFill>
          <a:ln>
            <a:solidFill>
              <a:schemeClr val="bg1">
                <a:lumMod val="85000"/>
              </a:schemeClr>
            </a:solidFill>
          </a:ln>
          <a:effectLst>
            <a:innerShdw blurRad="114300">
              <a:schemeClr val="bg1"/>
            </a:innerShdw>
          </a:effectLst>
        </p:spPr>
        <p:txBody>
          <a:bodyPr>
            <a:normAutofit/>
          </a:bodyPr>
          <a:lstStyle>
            <a:lvl1pPr>
              <a:buNone/>
              <a:defRPr sz="1100"/>
            </a:lvl1pPr>
          </a:lstStyle>
          <a:p>
            <a:pPr lvl="0"/>
            <a:endParaRPr lang="en-JM" dirty="0"/>
          </a:p>
        </p:txBody>
      </p:sp>
      <p:sp>
        <p:nvSpPr>
          <p:cNvPr id="18" name="Text Placeholder 13"/>
          <p:cNvSpPr>
            <a:spLocks noGrp="1"/>
          </p:cNvSpPr>
          <p:nvPr>
            <p:ph type="body" sz="quarter" idx="41"/>
          </p:nvPr>
        </p:nvSpPr>
        <p:spPr>
          <a:xfrm>
            <a:off x="5410200" y="2724150"/>
            <a:ext cx="3429000" cy="1143000"/>
          </a:xfrm>
          <a:solidFill>
            <a:schemeClr val="bg1">
              <a:lumMod val="95000"/>
            </a:schemeClr>
          </a:solidFill>
          <a:ln>
            <a:solidFill>
              <a:schemeClr val="bg1">
                <a:lumMod val="85000"/>
              </a:schemeClr>
            </a:solidFill>
          </a:ln>
          <a:effectLst>
            <a:innerShdw blurRad="114300">
              <a:schemeClr val="bg1"/>
            </a:innerShdw>
          </a:effectLst>
        </p:spPr>
        <p:txBody>
          <a:bodyPr>
            <a:normAutofit/>
          </a:bodyPr>
          <a:lstStyle>
            <a:lvl1pPr>
              <a:buNone/>
              <a:defRPr sz="1100"/>
            </a:lvl1pPr>
          </a:lstStyle>
          <a:p>
            <a:pPr lvl="0"/>
            <a:endParaRPr lang="en-JM" dirty="0"/>
          </a:p>
        </p:txBody>
      </p:sp>
      <p:sp>
        <p:nvSpPr>
          <p:cNvPr id="19" name="Text Placeholder 13"/>
          <p:cNvSpPr>
            <a:spLocks noGrp="1"/>
          </p:cNvSpPr>
          <p:nvPr>
            <p:ph type="body" sz="quarter" idx="42"/>
          </p:nvPr>
        </p:nvSpPr>
        <p:spPr>
          <a:xfrm>
            <a:off x="5410200" y="3943350"/>
            <a:ext cx="3429000" cy="457200"/>
          </a:xfrm>
          <a:solidFill>
            <a:schemeClr val="bg1">
              <a:lumMod val="95000"/>
            </a:schemeClr>
          </a:solidFill>
          <a:ln>
            <a:solidFill>
              <a:schemeClr val="bg1">
                <a:lumMod val="85000"/>
              </a:schemeClr>
            </a:solidFill>
          </a:ln>
          <a:effectLst>
            <a:innerShdw blurRad="114300">
              <a:schemeClr val="bg1"/>
            </a:innerShdw>
          </a:effectLst>
        </p:spPr>
        <p:txBody>
          <a:bodyPr>
            <a:normAutofit/>
          </a:bodyPr>
          <a:lstStyle>
            <a:lvl1pPr>
              <a:buNone/>
              <a:defRPr sz="1100"/>
            </a:lvl1pPr>
          </a:lstStyle>
          <a:p>
            <a:pPr lvl="0"/>
            <a:endParaRPr lang="en-JM"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438150"/>
            <a:ext cx="7620000" cy="422672"/>
          </a:xfrm>
        </p:spPr>
        <p:txBody>
          <a:bodyPr/>
          <a:lstStyle/>
          <a:p>
            <a:r>
              <a:rPr lang="en-US" dirty="0" smtClean="0"/>
              <a:t>Click to edit Master title style</a:t>
            </a:r>
            <a:endParaRPr lang="en-JM" dirty="0"/>
          </a:p>
        </p:txBody>
      </p:sp>
      <p:sp>
        <p:nvSpPr>
          <p:cNvPr id="4" name="Footer Placeholder 3"/>
          <p:cNvSpPr>
            <a:spLocks noGrp="1"/>
          </p:cNvSpPr>
          <p:nvPr>
            <p:ph type="ftr" sz="quarter" idx="11"/>
          </p:nvPr>
        </p:nvSpPr>
        <p:spPr/>
        <p:txBody>
          <a:bodyPr/>
          <a:lstStyle/>
          <a:p>
            <a:r>
              <a:rPr lang="en-JM" smtClean="0"/>
              <a:t>PUT THE NAME OF YOUR COMPANY HERE</a:t>
            </a:r>
            <a:endParaRPr lang="en-JM"/>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10" name="Table Placeholder 9"/>
          <p:cNvSpPr>
            <a:spLocks noGrp="1"/>
          </p:cNvSpPr>
          <p:nvPr>
            <p:ph type="tbl" sz="quarter" idx="13"/>
          </p:nvPr>
        </p:nvSpPr>
        <p:spPr>
          <a:xfrm>
            <a:off x="533400" y="1619250"/>
            <a:ext cx="7848600" cy="2286000"/>
          </a:xfrm>
        </p:spPr>
        <p:txBody>
          <a:bodyPr>
            <a:normAutofit/>
          </a:bodyPr>
          <a:lstStyle>
            <a:lvl1pPr>
              <a:defRPr sz="1400"/>
            </a:lvl1pPr>
          </a:lstStyle>
          <a:p>
            <a:endParaRPr lang="en-JM"/>
          </a:p>
        </p:txBody>
      </p:sp>
      <p:sp>
        <p:nvSpPr>
          <p:cNvPr id="12" name="Text Placeholder 11"/>
          <p:cNvSpPr>
            <a:spLocks noGrp="1"/>
          </p:cNvSpPr>
          <p:nvPr>
            <p:ph type="body" sz="quarter" idx="14"/>
          </p:nvPr>
        </p:nvSpPr>
        <p:spPr>
          <a:xfrm>
            <a:off x="457200" y="1085850"/>
            <a:ext cx="8229600" cy="285750"/>
          </a:xfrm>
        </p:spPr>
        <p:txBody>
          <a:bodyPr>
            <a:noAutofit/>
          </a:bodyPr>
          <a:lstStyle>
            <a:lvl1pPr algn="l">
              <a:buNone/>
              <a:defRPr sz="1400" b="0">
                <a:latin typeface="Bebas Neue"/>
                <a:cs typeface="Bebas Neue"/>
              </a:defRPr>
            </a:lvl1pPr>
            <a:lvl2pPr>
              <a:defRPr sz="1800" b="1"/>
            </a:lvl2pPr>
            <a:lvl3pPr>
              <a:defRPr sz="1800" b="1"/>
            </a:lvl3pPr>
            <a:lvl4pPr>
              <a:defRPr sz="1800" b="1"/>
            </a:lvl4pPr>
            <a:lvl5pPr>
              <a:defRPr sz="1800" b="1"/>
            </a:lvl5pPr>
          </a:lstStyle>
          <a:p>
            <a:pPr lvl="0"/>
            <a:endParaRPr lang="en-JM" dirty="0"/>
          </a:p>
        </p:txBody>
      </p:sp>
      <p:sp>
        <p:nvSpPr>
          <p:cNvPr id="14" name="Text Placeholder 13"/>
          <p:cNvSpPr>
            <a:spLocks noGrp="1"/>
          </p:cNvSpPr>
          <p:nvPr>
            <p:ph type="body" sz="quarter" idx="15"/>
          </p:nvPr>
        </p:nvSpPr>
        <p:spPr>
          <a:xfrm>
            <a:off x="533400" y="4019550"/>
            <a:ext cx="7924800" cy="457200"/>
          </a:xfrm>
        </p:spPr>
        <p:txBody>
          <a:bodyPr>
            <a:noAutofit/>
          </a:bodyPr>
          <a:lstStyle>
            <a:lvl1pPr>
              <a:buNone/>
              <a:defRPr sz="1100"/>
            </a:lvl1pPr>
            <a:lvl2pPr>
              <a:defRPr sz="1600"/>
            </a:lvl2pPr>
            <a:lvl3pPr>
              <a:defRPr sz="1600"/>
            </a:lvl3pPr>
            <a:lvl4pPr>
              <a:defRPr sz="1600"/>
            </a:lvl4pPr>
            <a:lvl5pPr>
              <a:defRPr sz="1600"/>
            </a:lvl5pPr>
          </a:lstStyle>
          <a:p>
            <a:pPr lvl="0"/>
            <a:endParaRPr lang="en-JM"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600" b="0" cap="all"/>
            </a:lvl1pPr>
          </a:lstStyle>
          <a:p>
            <a:r>
              <a:rPr lang="en-US" smtClean="0"/>
              <a:t>Click to edit Master title style</a:t>
            </a:r>
            <a:endParaRPr lang="en-JM"/>
          </a:p>
        </p:txBody>
      </p:sp>
      <p:sp>
        <p:nvSpPr>
          <p:cNvPr id="3" name="Text Placeholder 2"/>
          <p:cNvSpPr>
            <a:spLocks noGrp="1"/>
          </p:cNvSpPr>
          <p:nvPr>
            <p:ph type="body" idx="1"/>
          </p:nvPr>
        </p:nvSpPr>
        <p:spPr>
          <a:xfrm>
            <a:off x="722313" y="2180035"/>
            <a:ext cx="7772400" cy="1125140"/>
          </a:xfrm>
        </p:spPr>
        <p:txBody>
          <a:bodyPr anchor="b">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JM" smtClean="0"/>
              <a:t>PUT THE NAME OF YOUR COMPANY HERE</a:t>
            </a:r>
            <a:endParaRPr lang="en-JM"/>
          </a:p>
        </p:txBody>
      </p:sp>
      <p:sp>
        <p:nvSpPr>
          <p:cNvPr id="6" name="Slide Number Placeholder 5"/>
          <p:cNvSpPr>
            <a:spLocks noGrp="1"/>
          </p:cNvSpPr>
          <p:nvPr>
            <p:ph type="sldNum" sz="quarter" idx="12"/>
          </p:nvPr>
        </p:nvSpPr>
        <p:spPr/>
        <p:txBody>
          <a:bodyPr/>
          <a:lstStyle/>
          <a:p>
            <a:fld id="{8DF5134D-7C6B-4A7B-B28B-A8C75F870448}" type="slidenum">
              <a:rPr lang="en-JM" smtClean="0"/>
              <a:pPr/>
              <a:t>‹#›</a:t>
            </a:fld>
            <a:endParaRPr lang="en-JM"/>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Area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JM" dirty="0"/>
          </a:p>
        </p:txBody>
      </p:sp>
      <p:sp>
        <p:nvSpPr>
          <p:cNvPr id="4" name="Footer Placeholder 3"/>
          <p:cNvSpPr>
            <a:spLocks noGrp="1"/>
          </p:cNvSpPr>
          <p:nvPr>
            <p:ph type="ftr" sz="quarter" idx="11"/>
          </p:nvPr>
        </p:nvSpPr>
        <p:spPr/>
        <p:txBody>
          <a:bodyPr/>
          <a:lstStyle/>
          <a:p>
            <a:r>
              <a:rPr lang="en-JM" smtClean="0"/>
              <a:t>PUT THE NAME OF YOUR COMPANY HERE</a:t>
            </a:r>
            <a:endParaRPr lang="en-JM"/>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21" name="Text Placeholder 20"/>
          <p:cNvSpPr>
            <a:spLocks noGrp="1"/>
          </p:cNvSpPr>
          <p:nvPr userDrawn="1">
            <p:ph type="body" sz="quarter" idx="13"/>
          </p:nvPr>
        </p:nvSpPr>
        <p:spPr>
          <a:xfrm>
            <a:off x="533400" y="1543050"/>
            <a:ext cx="3048000" cy="914400"/>
          </a:xfrm>
        </p:spPr>
        <p:txBody>
          <a:bodyPr>
            <a:noAutofit/>
          </a:bodyPr>
          <a:lstStyle>
            <a:lvl1pPr>
              <a:buNone/>
              <a:defRPr sz="1100"/>
            </a:lvl1pPr>
            <a:lvl2pPr>
              <a:defRPr sz="1600"/>
            </a:lvl2pPr>
            <a:lvl3pPr>
              <a:defRPr sz="1600"/>
            </a:lvl3pPr>
            <a:lvl4pPr>
              <a:defRPr sz="1600"/>
            </a:lvl4pPr>
            <a:lvl5pPr>
              <a:defRPr sz="1600"/>
            </a:lvl5pPr>
          </a:lstStyle>
          <a:p>
            <a:pPr lvl="0"/>
            <a:endParaRPr lang="en-JM" dirty="0"/>
          </a:p>
        </p:txBody>
      </p:sp>
      <p:sp>
        <p:nvSpPr>
          <p:cNvPr id="22" name="Text Placeholder 20"/>
          <p:cNvSpPr>
            <a:spLocks noGrp="1"/>
          </p:cNvSpPr>
          <p:nvPr userDrawn="1">
            <p:ph type="body" sz="quarter" idx="14"/>
          </p:nvPr>
        </p:nvSpPr>
        <p:spPr>
          <a:xfrm>
            <a:off x="4343400" y="1543050"/>
            <a:ext cx="3048000" cy="914400"/>
          </a:xfrm>
        </p:spPr>
        <p:txBody>
          <a:bodyPr>
            <a:noAutofit/>
          </a:bodyPr>
          <a:lstStyle>
            <a:lvl1pPr>
              <a:buNone/>
              <a:defRPr sz="1100"/>
            </a:lvl1pPr>
            <a:lvl2pPr>
              <a:defRPr sz="1600"/>
            </a:lvl2pPr>
            <a:lvl3pPr>
              <a:defRPr sz="1600"/>
            </a:lvl3pPr>
            <a:lvl4pPr>
              <a:defRPr sz="1600"/>
            </a:lvl4pPr>
            <a:lvl5pPr>
              <a:defRPr sz="1600"/>
            </a:lvl5pPr>
          </a:lstStyle>
          <a:p>
            <a:pPr lvl="0"/>
            <a:endParaRPr lang="en-JM" dirty="0"/>
          </a:p>
        </p:txBody>
      </p:sp>
      <p:sp>
        <p:nvSpPr>
          <p:cNvPr id="23" name="Text Placeholder 20"/>
          <p:cNvSpPr>
            <a:spLocks noGrp="1"/>
          </p:cNvSpPr>
          <p:nvPr userDrawn="1">
            <p:ph type="body" sz="quarter" idx="15"/>
          </p:nvPr>
        </p:nvSpPr>
        <p:spPr>
          <a:xfrm>
            <a:off x="533400" y="3371850"/>
            <a:ext cx="3048000" cy="914400"/>
          </a:xfrm>
        </p:spPr>
        <p:txBody>
          <a:bodyPr>
            <a:noAutofit/>
          </a:bodyPr>
          <a:lstStyle>
            <a:lvl1pPr>
              <a:buNone/>
              <a:defRPr sz="1100"/>
            </a:lvl1pPr>
            <a:lvl2pPr>
              <a:defRPr sz="1600"/>
            </a:lvl2pPr>
            <a:lvl3pPr>
              <a:defRPr sz="1600"/>
            </a:lvl3pPr>
            <a:lvl4pPr>
              <a:defRPr sz="1600"/>
            </a:lvl4pPr>
            <a:lvl5pPr>
              <a:defRPr sz="1600"/>
            </a:lvl5pPr>
          </a:lstStyle>
          <a:p>
            <a:pPr lvl="0"/>
            <a:endParaRPr lang="en-JM" dirty="0"/>
          </a:p>
        </p:txBody>
      </p:sp>
      <p:sp>
        <p:nvSpPr>
          <p:cNvPr id="24" name="Text Placeholder 20"/>
          <p:cNvSpPr>
            <a:spLocks noGrp="1"/>
          </p:cNvSpPr>
          <p:nvPr userDrawn="1">
            <p:ph type="body" sz="quarter" idx="16"/>
          </p:nvPr>
        </p:nvSpPr>
        <p:spPr>
          <a:xfrm>
            <a:off x="4343400" y="3371850"/>
            <a:ext cx="3048000" cy="914400"/>
          </a:xfrm>
        </p:spPr>
        <p:txBody>
          <a:bodyPr>
            <a:noAutofit/>
          </a:bodyPr>
          <a:lstStyle>
            <a:lvl1pPr>
              <a:buNone/>
              <a:defRPr sz="1100"/>
            </a:lvl1pPr>
            <a:lvl2pPr>
              <a:defRPr sz="1600"/>
            </a:lvl2pPr>
            <a:lvl3pPr>
              <a:defRPr sz="1600"/>
            </a:lvl3pPr>
            <a:lvl4pPr>
              <a:defRPr sz="1600"/>
            </a:lvl4pPr>
            <a:lvl5pPr>
              <a:defRPr sz="1600"/>
            </a:lvl5pPr>
          </a:lstStyle>
          <a:p>
            <a:pPr lvl="0"/>
            <a:endParaRPr lang="en-JM" dirty="0"/>
          </a:p>
        </p:txBody>
      </p:sp>
      <p:sp>
        <p:nvSpPr>
          <p:cNvPr id="26" name="Text Placeholder 25"/>
          <p:cNvSpPr>
            <a:spLocks noGrp="1"/>
          </p:cNvSpPr>
          <p:nvPr userDrawn="1">
            <p:ph type="body" sz="quarter" idx="17"/>
          </p:nvPr>
        </p:nvSpPr>
        <p:spPr>
          <a:xfrm>
            <a:off x="533400" y="1123950"/>
            <a:ext cx="2438400" cy="285750"/>
          </a:xfrm>
          <a:solidFill>
            <a:srgbClr val="0070C0"/>
          </a:solidFill>
          <a:ln>
            <a:noFill/>
          </a:ln>
        </p:spPr>
        <p:txBody>
          <a:bodyPr>
            <a:noAutofit/>
          </a:bodyPr>
          <a:lstStyle>
            <a:lvl1pPr>
              <a:buNone/>
              <a:defRPr sz="1500" b="0">
                <a:solidFill>
                  <a:schemeClr val="bg1"/>
                </a:solidFill>
                <a:latin typeface="Bebas Neue" pitchFamily="34" charset="0"/>
              </a:defRPr>
            </a:lvl1pPr>
            <a:lvl2pPr>
              <a:defRPr sz="1600" b="1">
                <a:solidFill>
                  <a:srgbClr val="CC3399"/>
                </a:solidFill>
              </a:defRPr>
            </a:lvl2pPr>
            <a:lvl3pPr>
              <a:defRPr sz="1600" b="1">
                <a:solidFill>
                  <a:srgbClr val="CC3399"/>
                </a:solidFill>
              </a:defRPr>
            </a:lvl3pPr>
            <a:lvl4pPr>
              <a:defRPr sz="1600" b="1">
                <a:solidFill>
                  <a:srgbClr val="CC3399"/>
                </a:solidFill>
              </a:defRPr>
            </a:lvl4pPr>
            <a:lvl5pPr>
              <a:defRPr sz="1600" b="1">
                <a:solidFill>
                  <a:srgbClr val="CC3399"/>
                </a:solidFill>
              </a:defRPr>
            </a:lvl5pPr>
          </a:lstStyle>
          <a:p>
            <a:pPr lvl="0"/>
            <a:endParaRPr lang="en-JM" dirty="0"/>
          </a:p>
        </p:txBody>
      </p:sp>
      <p:sp>
        <p:nvSpPr>
          <p:cNvPr id="27" name="Text Placeholder 25"/>
          <p:cNvSpPr>
            <a:spLocks noGrp="1"/>
          </p:cNvSpPr>
          <p:nvPr userDrawn="1">
            <p:ph type="body" sz="quarter" idx="18"/>
          </p:nvPr>
        </p:nvSpPr>
        <p:spPr>
          <a:xfrm>
            <a:off x="4343400" y="1123950"/>
            <a:ext cx="2514600" cy="285750"/>
          </a:xfrm>
          <a:solidFill>
            <a:srgbClr val="0070C0"/>
          </a:solidFill>
          <a:ln>
            <a:noFill/>
          </a:ln>
        </p:spPr>
        <p:txBody>
          <a:bodyPr>
            <a:noAutofit/>
          </a:bodyPr>
          <a:lstStyle>
            <a:lvl1pPr>
              <a:buNone/>
              <a:defRPr sz="1500" b="0">
                <a:solidFill>
                  <a:schemeClr val="bg1"/>
                </a:solidFill>
                <a:latin typeface="Bebas Neue" pitchFamily="34" charset="0"/>
              </a:defRPr>
            </a:lvl1pPr>
            <a:lvl2pPr>
              <a:defRPr sz="1600" b="1">
                <a:solidFill>
                  <a:srgbClr val="CC3399"/>
                </a:solidFill>
              </a:defRPr>
            </a:lvl2pPr>
            <a:lvl3pPr>
              <a:defRPr sz="1600" b="1">
                <a:solidFill>
                  <a:srgbClr val="CC3399"/>
                </a:solidFill>
              </a:defRPr>
            </a:lvl3pPr>
            <a:lvl4pPr>
              <a:defRPr sz="1600" b="1">
                <a:solidFill>
                  <a:srgbClr val="CC3399"/>
                </a:solidFill>
              </a:defRPr>
            </a:lvl4pPr>
            <a:lvl5pPr>
              <a:defRPr sz="1600" b="1">
                <a:solidFill>
                  <a:srgbClr val="CC3399"/>
                </a:solidFill>
              </a:defRPr>
            </a:lvl5pPr>
          </a:lstStyle>
          <a:p>
            <a:pPr lvl="0"/>
            <a:endParaRPr lang="en-JM" dirty="0"/>
          </a:p>
        </p:txBody>
      </p:sp>
      <p:sp>
        <p:nvSpPr>
          <p:cNvPr id="29" name="Text Placeholder 25"/>
          <p:cNvSpPr>
            <a:spLocks noGrp="1"/>
          </p:cNvSpPr>
          <p:nvPr userDrawn="1">
            <p:ph type="body" sz="quarter" idx="20"/>
          </p:nvPr>
        </p:nvSpPr>
        <p:spPr>
          <a:xfrm>
            <a:off x="533400" y="2971800"/>
            <a:ext cx="2590800" cy="285750"/>
          </a:xfrm>
          <a:solidFill>
            <a:srgbClr val="0070C0"/>
          </a:solidFill>
          <a:ln>
            <a:noFill/>
          </a:ln>
        </p:spPr>
        <p:txBody>
          <a:bodyPr>
            <a:noAutofit/>
          </a:bodyPr>
          <a:lstStyle>
            <a:lvl1pPr>
              <a:buNone/>
              <a:defRPr sz="1500" b="0">
                <a:solidFill>
                  <a:schemeClr val="bg1"/>
                </a:solidFill>
                <a:latin typeface="Bebas Neue" pitchFamily="34" charset="0"/>
              </a:defRPr>
            </a:lvl1pPr>
            <a:lvl2pPr>
              <a:defRPr sz="1600" b="1">
                <a:solidFill>
                  <a:srgbClr val="CC3399"/>
                </a:solidFill>
              </a:defRPr>
            </a:lvl2pPr>
            <a:lvl3pPr>
              <a:defRPr sz="1600" b="1">
                <a:solidFill>
                  <a:srgbClr val="CC3399"/>
                </a:solidFill>
              </a:defRPr>
            </a:lvl3pPr>
            <a:lvl4pPr>
              <a:defRPr sz="1600" b="1">
                <a:solidFill>
                  <a:srgbClr val="CC3399"/>
                </a:solidFill>
              </a:defRPr>
            </a:lvl4pPr>
            <a:lvl5pPr>
              <a:defRPr sz="1600" b="1">
                <a:solidFill>
                  <a:srgbClr val="CC3399"/>
                </a:solidFill>
              </a:defRPr>
            </a:lvl5pPr>
          </a:lstStyle>
          <a:p>
            <a:pPr lvl="0"/>
            <a:endParaRPr lang="en-JM" dirty="0"/>
          </a:p>
        </p:txBody>
      </p:sp>
      <p:sp>
        <p:nvSpPr>
          <p:cNvPr id="28" name="Text Placeholder 25"/>
          <p:cNvSpPr>
            <a:spLocks noGrp="1"/>
          </p:cNvSpPr>
          <p:nvPr userDrawn="1">
            <p:ph type="body" sz="quarter" idx="19"/>
          </p:nvPr>
        </p:nvSpPr>
        <p:spPr>
          <a:xfrm>
            <a:off x="4343400" y="2971800"/>
            <a:ext cx="2514600" cy="285750"/>
          </a:xfrm>
          <a:solidFill>
            <a:srgbClr val="0070C0"/>
          </a:solidFill>
          <a:ln>
            <a:noFill/>
          </a:ln>
        </p:spPr>
        <p:txBody>
          <a:bodyPr>
            <a:noAutofit/>
          </a:bodyPr>
          <a:lstStyle>
            <a:lvl1pPr>
              <a:buNone/>
              <a:defRPr sz="1500" b="0">
                <a:solidFill>
                  <a:schemeClr val="bg1"/>
                </a:solidFill>
                <a:latin typeface="Bebas Neue" pitchFamily="34" charset="0"/>
              </a:defRPr>
            </a:lvl1pPr>
            <a:lvl2pPr>
              <a:defRPr sz="1600" b="1">
                <a:solidFill>
                  <a:srgbClr val="CC3399"/>
                </a:solidFill>
              </a:defRPr>
            </a:lvl2pPr>
            <a:lvl3pPr>
              <a:defRPr sz="1600" b="1">
                <a:solidFill>
                  <a:srgbClr val="CC3399"/>
                </a:solidFill>
              </a:defRPr>
            </a:lvl3pPr>
            <a:lvl4pPr>
              <a:defRPr sz="1600" b="1">
                <a:solidFill>
                  <a:srgbClr val="CC3399"/>
                </a:solidFill>
              </a:defRPr>
            </a:lvl4pPr>
            <a:lvl5pPr>
              <a:defRPr sz="1600" b="1">
                <a:solidFill>
                  <a:srgbClr val="CC3399"/>
                </a:solidFill>
              </a:defRPr>
            </a:lvl5pPr>
          </a:lstStyle>
          <a:p>
            <a:pPr lvl="0"/>
            <a:endParaRPr lang="en-JM"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JM" dirty="0"/>
          </a:p>
        </p:txBody>
      </p:sp>
      <p:sp>
        <p:nvSpPr>
          <p:cNvPr id="4" name="Footer Placeholder 3"/>
          <p:cNvSpPr>
            <a:spLocks noGrp="1"/>
          </p:cNvSpPr>
          <p:nvPr>
            <p:ph type="ftr" sz="quarter" idx="11"/>
          </p:nvPr>
        </p:nvSpPr>
        <p:spPr/>
        <p:txBody>
          <a:bodyPr/>
          <a:lstStyle/>
          <a:p>
            <a:r>
              <a:rPr lang="en-JM" smtClean="0"/>
              <a:t>PUT THE NAME OF YOUR COMPANY HERE</a:t>
            </a:r>
            <a:endParaRPr lang="en-JM"/>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9" name="Picture Placeholder 8"/>
          <p:cNvSpPr>
            <a:spLocks noGrp="1"/>
          </p:cNvSpPr>
          <p:nvPr>
            <p:ph type="pic" sz="quarter" idx="13"/>
          </p:nvPr>
        </p:nvSpPr>
        <p:spPr>
          <a:xfrm>
            <a:off x="533400" y="1619250"/>
            <a:ext cx="4343400" cy="2476500"/>
          </a:xfrm>
          <a:ln w="38100">
            <a:solidFill>
              <a:schemeClr val="bg1"/>
            </a:solidFill>
            <a:miter lim="800000"/>
          </a:ln>
          <a:effectLst/>
        </p:spPr>
        <p:txBody>
          <a:bodyPr>
            <a:normAutofit/>
          </a:bodyPr>
          <a:lstStyle>
            <a:lvl1pPr>
              <a:defRPr sz="1400"/>
            </a:lvl1pPr>
          </a:lstStyle>
          <a:p>
            <a:endParaRPr lang="en-JM"/>
          </a:p>
        </p:txBody>
      </p:sp>
      <p:sp>
        <p:nvSpPr>
          <p:cNvPr id="11" name="Text Placeholder 10"/>
          <p:cNvSpPr>
            <a:spLocks noGrp="1"/>
          </p:cNvSpPr>
          <p:nvPr>
            <p:ph type="body" sz="quarter" idx="14"/>
          </p:nvPr>
        </p:nvSpPr>
        <p:spPr>
          <a:xfrm>
            <a:off x="457200" y="1009650"/>
            <a:ext cx="8077200" cy="342900"/>
          </a:xfrm>
        </p:spPr>
        <p:txBody>
          <a:bodyPr>
            <a:noAutofit/>
          </a:bodyPr>
          <a:lstStyle>
            <a:lvl1pPr>
              <a:buNone/>
              <a:defRPr sz="1200">
                <a:solidFill>
                  <a:schemeClr val="tx1">
                    <a:lumMod val="65000"/>
                    <a:lumOff val="35000"/>
                  </a:schemeClr>
                </a:solidFill>
              </a:defRPr>
            </a:lvl1pPr>
            <a:lvl2pPr>
              <a:defRPr sz="1600"/>
            </a:lvl2pPr>
            <a:lvl3pPr>
              <a:defRPr sz="1600"/>
            </a:lvl3pPr>
            <a:lvl4pPr>
              <a:defRPr sz="1600"/>
            </a:lvl4pPr>
            <a:lvl5pPr>
              <a:defRPr sz="1600"/>
            </a:lvl5pPr>
          </a:lstStyle>
          <a:p>
            <a:pPr lvl="0"/>
            <a:endParaRPr lang="en-JM" dirty="0"/>
          </a:p>
        </p:txBody>
      </p:sp>
      <p:sp>
        <p:nvSpPr>
          <p:cNvPr id="8" name="Text Placeholder 7"/>
          <p:cNvSpPr>
            <a:spLocks noGrp="1"/>
          </p:cNvSpPr>
          <p:nvPr>
            <p:ph type="body" sz="quarter" idx="15"/>
          </p:nvPr>
        </p:nvSpPr>
        <p:spPr>
          <a:xfrm>
            <a:off x="6172200" y="1733550"/>
            <a:ext cx="2438400" cy="304800"/>
          </a:xfrm>
        </p:spPr>
        <p:txBody>
          <a:bodyPr>
            <a:normAutofit/>
          </a:bodyPr>
          <a:lstStyle>
            <a:lvl1pPr>
              <a:buNone/>
              <a:defRPr sz="1100"/>
            </a:lvl1pPr>
          </a:lstStyle>
          <a:p>
            <a:pPr lvl="0"/>
            <a:endParaRPr lang="en-JM" dirty="0"/>
          </a:p>
        </p:txBody>
      </p:sp>
      <p:sp>
        <p:nvSpPr>
          <p:cNvPr id="10" name="Text Placeholder 7"/>
          <p:cNvSpPr>
            <a:spLocks noGrp="1"/>
          </p:cNvSpPr>
          <p:nvPr>
            <p:ph type="body" sz="quarter" idx="16"/>
          </p:nvPr>
        </p:nvSpPr>
        <p:spPr>
          <a:xfrm>
            <a:off x="6172200" y="2038350"/>
            <a:ext cx="2438400" cy="304800"/>
          </a:xfrm>
        </p:spPr>
        <p:txBody>
          <a:bodyPr>
            <a:normAutofit/>
          </a:bodyPr>
          <a:lstStyle>
            <a:lvl1pPr>
              <a:buNone/>
              <a:defRPr sz="1100"/>
            </a:lvl1pPr>
          </a:lstStyle>
          <a:p>
            <a:pPr lvl="0"/>
            <a:endParaRPr lang="en-JM" dirty="0"/>
          </a:p>
        </p:txBody>
      </p:sp>
      <p:sp>
        <p:nvSpPr>
          <p:cNvPr id="12" name="Text Placeholder 7"/>
          <p:cNvSpPr>
            <a:spLocks noGrp="1"/>
          </p:cNvSpPr>
          <p:nvPr>
            <p:ph type="body" sz="quarter" idx="17"/>
          </p:nvPr>
        </p:nvSpPr>
        <p:spPr>
          <a:xfrm>
            <a:off x="6172200" y="2343150"/>
            <a:ext cx="2438400" cy="304800"/>
          </a:xfrm>
        </p:spPr>
        <p:txBody>
          <a:bodyPr>
            <a:normAutofit/>
          </a:bodyPr>
          <a:lstStyle>
            <a:lvl1pPr>
              <a:buNone/>
              <a:defRPr sz="1100"/>
            </a:lvl1pPr>
          </a:lstStyle>
          <a:p>
            <a:pPr lvl="0"/>
            <a:endParaRPr lang="en-JM" dirty="0"/>
          </a:p>
        </p:txBody>
      </p:sp>
      <p:sp>
        <p:nvSpPr>
          <p:cNvPr id="13" name="Text Placeholder 7"/>
          <p:cNvSpPr>
            <a:spLocks noGrp="1"/>
          </p:cNvSpPr>
          <p:nvPr>
            <p:ph type="body" sz="quarter" idx="18"/>
          </p:nvPr>
        </p:nvSpPr>
        <p:spPr>
          <a:xfrm>
            <a:off x="6172200" y="2647950"/>
            <a:ext cx="2438400" cy="304800"/>
          </a:xfrm>
        </p:spPr>
        <p:txBody>
          <a:bodyPr>
            <a:normAutofit/>
          </a:bodyPr>
          <a:lstStyle>
            <a:lvl1pPr>
              <a:buNone/>
              <a:defRPr sz="1100"/>
            </a:lvl1pPr>
          </a:lstStyle>
          <a:p>
            <a:pPr lvl="0"/>
            <a:endParaRPr lang="en-JM" dirty="0"/>
          </a:p>
        </p:txBody>
      </p:sp>
      <p:sp>
        <p:nvSpPr>
          <p:cNvPr id="14" name="Text Placeholder 7"/>
          <p:cNvSpPr>
            <a:spLocks noGrp="1"/>
          </p:cNvSpPr>
          <p:nvPr>
            <p:ph type="body" sz="quarter" idx="19"/>
          </p:nvPr>
        </p:nvSpPr>
        <p:spPr>
          <a:xfrm>
            <a:off x="5867400" y="3181350"/>
            <a:ext cx="2743200" cy="304800"/>
          </a:xfrm>
        </p:spPr>
        <p:txBody>
          <a:bodyPr>
            <a:normAutofit/>
          </a:bodyPr>
          <a:lstStyle>
            <a:lvl1pPr>
              <a:buNone/>
              <a:defRPr sz="1100"/>
            </a:lvl1pPr>
          </a:lstStyle>
          <a:p>
            <a:pPr lvl="0"/>
            <a:endParaRPr lang="en-JM" dirty="0"/>
          </a:p>
        </p:txBody>
      </p:sp>
      <p:sp>
        <p:nvSpPr>
          <p:cNvPr id="15" name="Text Placeholder 7"/>
          <p:cNvSpPr>
            <a:spLocks noGrp="1"/>
          </p:cNvSpPr>
          <p:nvPr>
            <p:ph type="body" sz="quarter" idx="20"/>
          </p:nvPr>
        </p:nvSpPr>
        <p:spPr>
          <a:xfrm>
            <a:off x="5867400" y="3486150"/>
            <a:ext cx="2743200" cy="304800"/>
          </a:xfrm>
        </p:spPr>
        <p:txBody>
          <a:bodyPr>
            <a:normAutofit/>
          </a:bodyPr>
          <a:lstStyle>
            <a:lvl1pPr>
              <a:buNone/>
              <a:defRPr sz="1100"/>
            </a:lvl1pPr>
          </a:lstStyle>
          <a:p>
            <a:pPr lvl="0"/>
            <a:endParaRPr lang="en-JM" dirty="0"/>
          </a:p>
        </p:txBody>
      </p:sp>
      <p:sp>
        <p:nvSpPr>
          <p:cNvPr id="16" name="Text Placeholder 7"/>
          <p:cNvSpPr>
            <a:spLocks noGrp="1"/>
          </p:cNvSpPr>
          <p:nvPr>
            <p:ph type="body" sz="quarter" idx="21"/>
          </p:nvPr>
        </p:nvSpPr>
        <p:spPr>
          <a:xfrm>
            <a:off x="5105400" y="1733550"/>
            <a:ext cx="990600" cy="304800"/>
          </a:xfrm>
        </p:spPr>
        <p:txBody>
          <a:bodyPr>
            <a:normAutofit/>
          </a:bodyPr>
          <a:lstStyle>
            <a:lvl1pPr algn="r">
              <a:buNone/>
              <a:defRPr sz="1400">
                <a:solidFill>
                  <a:srgbClr val="0070C0"/>
                </a:solidFill>
                <a:latin typeface="Bebas Neue" pitchFamily="34" charset="0"/>
              </a:defRPr>
            </a:lvl1pPr>
          </a:lstStyle>
          <a:p>
            <a:pPr lvl="0"/>
            <a:endParaRPr lang="en-JM" dirty="0"/>
          </a:p>
        </p:txBody>
      </p:sp>
      <p:sp>
        <p:nvSpPr>
          <p:cNvPr id="17" name="Text Placeholder 7"/>
          <p:cNvSpPr>
            <a:spLocks noGrp="1"/>
          </p:cNvSpPr>
          <p:nvPr>
            <p:ph type="body" sz="quarter" idx="22"/>
          </p:nvPr>
        </p:nvSpPr>
        <p:spPr>
          <a:xfrm>
            <a:off x="5105400" y="2038350"/>
            <a:ext cx="990600" cy="304800"/>
          </a:xfrm>
        </p:spPr>
        <p:txBody>
          <a:bodyPr>
            <a:normAutofit/>
          </a:bodyPr>
          <a:lstStyle>
            <a:lvl1pPr algn="r">
              <a:buNone/>
              <a:defRPr sz="1400">
                <a:solidFill>
                  <a:srgbClr val="0070C0"/>
                </a:solidFill>
                <a:latin typeface="Bebas Neue" pitchFamily="34" charset="0"/>
              </a:defRPr>
            </a:lvl1pPr>
          </a:lstStyle>
          <a:p>
            <a:pPr lvl="0"/>
            <a:endParaRPr lang="en-JM" dirty="0"/>
          </a:p>
        </p:txBody>
      </p:sp>
      <p:sp>
        <p:nvSpPr>
          <p:cNvPr id="18" name="Text Placeholder 7"/>
          <p:cNvSpPr>
            <a:spLocks noGrp="1"/>
          </p:cNvSpPr>
          <p:nvPr>
            <p:ph type="body" sz="quarter" idx="23"/>
          </p:nvPr>
        </p:nvSpPr>
        <p:spPr>
          <a:xfrm>
            <a:off x="5105400" y="2343150"/>
            <a:ext cx="990600" cy="304800"/>
          </a:xfrm>
        </p:spPr>
        <p:txBody>
          <a:bodyPr>
            <a:normAutofit/>
          </a:bodyPr>
          <a:lstStyle>
            <a:lvl1pPr algn="r">
              <a:buNone/>
              <a:defRPr sz="1400">
                <a:solidFill>
                  <a:srgbClr val="0070C0"/>
                </a:solidFill>
                <a:latin typeface="Bebas Neue" pitchFamily="34" charset="0"/>
              </a:defRPr>
            </a:lvl1pPr>
          </a:lstStyle>
          <a:p>
            <a:pPr lvl="0"/>
            <a:endParaRPr lang="en-JM" dirty="0"/>
          </a:p>
        </p:txBody>
      </p:sp>
      <p:sp>
        <p:nvSpPr>
          <p:cNvPr id="19" name="Text Placeholder 7"/>
          <p:cNvSpPr>
            <a:spLocks noGrp="1"/>
          </p:cNvSpPr>
          <p:nvPr>
            <p:ph type="body" sz="quarter" idx="24"/>
          </p:nvPr>
        </p:nvSpPr>
        <p:spPr>
          <a:xfrm>
            <a:off x="5105400" y="2647950"/>
            <a:ext cx="990600" cy="304800"/>
          </a:xfrm>
        </p:spPr>
        <p:txBody>
          <a:bodyPr>
            <a:normAutofit/>
          </a:bodyPr>
          <a:lstStyle>
            <a:lvl1pPr algn="r">
              <a:buNone/>
              <a:defRPr sz="1400">
                <a:solidFill>
                  <a:srgbClr val="0070C0"/>
                </a:solidFill>
                <a:latin typeface="Bebas Neue" pitchFamily="34" charset="0"/>
              </a:defRPr>
            </a:lvl1pPr>
          </a:lstStyle>
          <a:p>
            <a:pPr lvl="0"/>
            <a:endParaRPr lang="en-JM"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62550"/>
          </a:xfrm>
          <a:prstGeom prst="rect">
            <a:avLst/>
          </a:prstGeom>
        </p:spPr>
      </p:pic>
      <p:sp>
        <p:nvSpPr>
          <p:cNvPr id="4" name="Footer Placeholder 3"/>
          <p:cNvSpPr>
            <a:spLocks noGrp="1"/>
          </p:cNvSpPr>
          <p:nvPr>
            <p:ph type="ftr" sz="quarter" idx="11"/>
          </p:nvPr>
        </p:nvSpPr>
        <p:spPr/>
        <p:txBody>
          <a:bodyPr/>
          <a:lstStyle/>
          <a:p>
            <a:r>
              <a:rPr lang="en-JM" smtClean="0"/>
              <a:t>PUT THE NAME OF YOUR COMPANY HERE</a:t>
            </a:r>
            <a:endParaRPr lang="en-JM"/>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12" name="Text Placeholder 8"/>
          <p:cNvSpPr>
            <a:spLocks noGrp="1"/>
          </p:cNvSpPr>
          <p:nvPr>
            <p:ph type="body" sz="quarter" idx="13"/>
          </p:nvPr>
        </p:nvSpPr>
        <p:spPr>
          <a:xfrm>
            <a:off x="381000" y="1657350"/>
            <a:ext cx="8153400" cy="1219200"/>
          </a:xfrm>
        </p:spPr>
        <p:txBody>
          <a:bodyPr>
            <a:normAutofit/>
          </a:bodyPr>
          <a:lstStyle>
            <a:lvl1pPr algn="l">
              <a:buNone/>
              <a:defRPr sz="6000">
                <a:latin typeface="Bebas Neue" pitchFamily="34" charset="0"/>
              </a:defRPr>
            </a:lvl1pPr>
          </a:lstStyle>
          <a:p>
            <a:pPr lvl="0"/>
            <a:endParaRPr lang="en-JM" dirty="0"/>
          </a:p>
        </p:txBody>
      </p:sp>
      <p:sp>
        <p:nvSpPr>
          <p:cNvPr id="16" name="Text Placeholder 10"/>
          <p:cNvSpPr>
            <a:spLocks noGrp="1"/>
          </p:cNvSpPr>
          <p:nvPr>
            <p:ph type="body" sz="quarter" idx="14"/>
          </p:nvPr>
        </p:nvSpPr>
        <p:spPr>
          <a:xfrm>
            <a:off x="457200" y="2952750"/>
            <a:ext cx="6477000" cy="571500"/>
          </a:xfrm>
        </p:spPr>
        <p:txBody>
          <a:bodyPr>
            <a:noAutofit/>
          </a:bodyPr>
          <a:lstStyle>
            <a:lvl1pPr algn="l">
              <a:buNone/>
              <a:defRPr sz="1400"/>
            </a:lvl1pPr>
            <a:lvl2pPr>
              <a:defRPr sz="1800"/>
            </a:lvl2pPr>
            <a:lvl3pPr>
              <a:defRPr sz="1800"/>
            </a:lvl3pPr>
            <a:lvl4pPr>
              <a:defRPr sz="1800"/>
            </a:lvl4pPr>
            <a:lvl5pPr>
              <a:defRPr sz="1800"/>
            </a:lvl5pPr>
          </a:lstStyle>
          <a:p>
            <a:pPr lvl="0"/>
            <a:endParaRPr lang="en-JM" dirty="0"/>
          </a:p>
        </p:txBody>
      </p:sp>
      <p:sp>
        <p:nvSpPr>
          <p:cNvPr id="17" name="Rectangle 16"/>
          <p:cNvSpPr/>
          <p:nvPr userDrawn="1"/>
        </p:nvSpPr>
        <p:spPr>
          <a:xfrm>
            <a:off x="0" y="1695450"/>
            <a:ext cx="228600" cy="1295400"/>
          </a:xfrm>
          <a:prstGeom prst="rect">
            <a:avLst/>
          </a:prstGeom>
          <a:solidFill>
            <a:srgbClr val="0070C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1600" dirty="0">
              <a:solidFill>
                <a:schemeClr val="tx1">
                  <a:lumMod val="95000"/>
                  <a:lumOff val="5000"/>
                </a:schemeClr>
              </a:solidFill>
              <a:latin typeface="Bebas Neue" pitchFamily="34" charset="0"/>
            </a:endParaRPr>
          </a:p>
        </p:txBody>
      </p:sp>
      <p:cxnSp>
        <p:nvCxnSpPr>
          <p:cNvPr id="18" name="Straight Connector 17"/>
          <p:cNvCxnSpPr/>
          <p:nvPr userDrawn="1"/>
        </p:nvCxnSpPr>
        <p:spPr bwMode="auto">
          <a:xfrm>
            <a:off x="0" y="2297112"/>
            <a:ext cx="101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0" y="2343150"/>
            <a:ext cx="101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62550"/>
          </a:xfrm>
          <a:prstGeom prst="rect">
            <a:avLst/>
          </a:prstGeom>
        </p:spPr>
      </p:pic>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9" name="Text Placeholder 8"/>
          <p:cNvSpPr>
            <a:spLocks noGrp="1"/>
          </p:cNvSpPr>
          <p:nvPr>
            <p:ph type="body" sz="quarter" idx="13"/>
          </p:nvPr>
        </p:nvSpPr>
        <p:spPr>
          <a:xfrm>
            <a:off x="381000" y="1657350"/>
            <a:ext cx="8153400" cy="1219200"/>
          </a:xfrm>
        </p:spPr>
        <p:txBody>
          <a:bodyPr>
            <a:normAutofit/>
          </a:bodyPr>
          <a:lstStyle>
            <a:lvl1pPr algn="l">
              <a:buNone/>
              <a:defRPr sz="6000">
                <a:latin typeface="Bebas Neue" pitchFamily="34" charset="0"/>
              </a:defRPr>
            </a:lvl1pPr>
          </a:lstStyle>
          <a:p>
            <a:pPr lvl="0"/>
            <a:endParaRPr lang="en-JM" dirty="0"/>
          </a:p>
        </p:txBody>
      </p:sp>
      <p:sp>
        <p:nvSpPr>
          <p:cNvPr id="11" name="Text Placeholder 10"/>
          <p:cNvSpPr>
            <a:spLocks noGrp="1"/>
          </p:cNvSpPr>
          <p:nvPr>
            <p:ph type="body" sz="quarter" idx="14"/>
          </p:nvPr>
        </p:nvSpPr>
        <p:spPr>
          <a:xfrm>
            <a:off x="457200" y="2952750"/>
            <a:ext cx="6477000" cy="571500"/>
          </a:xfrm>
        </p:spPr>
        <p:txBody>
          <a:bodyPr>
            <a:noAutofit/>
          </a:bodyPr>
          <a:lstStyle>
            <a:lvl1pPr algn="l">
              <a:buNone/>
              <a:defRPr sz="1400"/>
            </a:lvl1pPr>
            <a:lvl2pPr>
              <a:defRPr sz="1800"/>
            </a:lvl2pPr>
            <a:lvl3pPr>
              <a:defRPr sz="1800"/>
            </a:lvl3pPr>
            <a:lvl4pPr>
              <a:defRPr sz="1800"/>
            </a:lvl4pPr>
            <a:lvl5pPr>
              <a:defRPr sz="1800"/>
            </a:lvl5pPr>
          </a:lstStyle>
          <a:p>
            <a:pPr lvl="0"/>
            <a:endParaRPr lang="en-JM" dirty="0"/>
          </a:p>
        </p:txBody>
      </p:sp>
      <p:sp>
        <p:nvSpPr>
          <p:cNvPr id="15" name="Rectangle 14"/>
          <p:cNvSpPr/>
          <p:nvPr userDrawn="1"/>
        </p:nvSpPr>
        <p:spPr>
          <a:xfrm>
            <a:off x="0" y="1695450"/>
            <a:ext cx="228600" cy="1295400"/>
          </a:xfrm>
          <a:prstGeom prst="rect">
            <a:avLst/>
          </a:prstGeom>
          <a:solidFill>
            <a:srgbClr val="0070C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1600" dirty="0">
              <a:solidFill>
                <a:schemeClr val="tx1">
                  <a:lumMod val="95000"/>
                  <a:lumOff val="5000"/>
                </a:schemeClr>
              </a:solidFill>
              <a:latin typeface="Bebas Neue" pitchFamily="34" charset="0"/>
            </a:endParaRPr>
          </a:p>
        </p:txBody>
      </p:sp>
      <p:cxnSp>
        <p:nvCxnSpPr>
          <p:cNvPr id="13" name="Straight Connector 12"/>
          <p:cNvCxnSpPr/>
          <p:nvPr userDrawn="1"/>
        </p:nvCxnSpPr>
        <p:spPr bwMode="auto">
          <a:xfrm>
            <a:off x="0" y="2297112"/>
            <a:ext cx="101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0" y="2343150"/>
            <a:ext cx="101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Oval 15">
            <a:hlinkClick r:id="" action="ppaction://hlinkshowjump?jump=nextslide" highlightClick="1"/>
          </p:cNvPr>
          <p:cNvSpPr/>
          <p:nvPr userDrawn="1"/>
        </p:nvSpPr>
        <p:spPr>
          <a:xfrm>
            <a:off x="8382000" y="4781550"/>
            <a:ext cx="274320" cy="274320"/>
          </a:xfrm>
          <a:prstGeom prst="ellipse">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1400" b="1" dirty="0">
              <a:solidFill>
                <a:schemeClr val="bg1">
                  <a:lumMod val="75000"/>
                </a:schemeClr>
              </a:solidFill>
            </a:endParaRPr>
          </a:p>
        </p:txBody>
      </p:sp>
      <p:sp>
        <p:nvSpPr>
          <p:cNvPr id="17" name="Oval 16">
            <a:hlinkClick r:id="" action="ppaction://hlinkshowjump?jump=previousslide" highlightClick="1"/>
          </p:cNvPr>
          <p:cNvSpPr/>
          <p:nvPr userDrawn="1"/>
        </p:nvSpPr>
        <p:spPr>
          <a:xfrm>
            <a:off x="8036087" y="4781550"/>
            <a:ext cx="274320" cy="274320"/>
          </a:xfrm>
          <a:prstGeom prst="ellipse">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1400" b="1" dirty="0">
              <a:solidFill>
                <a:schemeClr val="bg1">
                  <a:lumMod val="75000"/>
                </a:schemeClr>
              </a:solidFill>
            </a:endParaRPr>
          </a:p>
        </p:txBody>
      </p:sp>
      <p:sp>
        <p:nvSpPr>
          <p:cNvPr id="18" name="Chevron 17"/>
          <p:cNvSpPr/>
          <p:nvPr userDrawn="1"/>
        </p:nvSpPr>
        <p:spPr>
          <a:xfrm flipH="1">
            <a:off x="8122955" y="4863846"/>
            <a:ext cx="82296" cy="100584"/>
          </a:xfrm>
          <a:prstGeom prst="chevron">
            <a:avLst>
              <a:gd name="adj" fmla="val 79255"/>
            </a:avLst>
          </a:prstGeom>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a:solidFill>
                <a:schemeClr val="tx1"/>
              </a:solidFill>
            </a:endParaRPr>
          </a:p>
        </p:txBody>
      </p:sp>
      <p:sp>
        <p:nvSpPr>
          <p:cNvPr id="19" name="Chevron 18"/>
          <p:cNvSpPr/>
          <p:nvPr userDrawn="1"/>
        </p:nvSpPr>
        <p:spPr>
          <a:xfrm>
            <a:off x="8473440" y="4863846"/>
            <a:ext cx="82296" cy="100584"/>
          </a:xfrm>
          <a:prstGeom prst="chevron">
            <a:avLst>
              <a:gd name="adj" fmla="val 79255"/>
            </a:avLst>
          </a:prstGeom>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a:solidFill>
                <a:schemeClr val="tx1"/>
              </a:solidFill>
            </a:endParaRPr>
          </a:p>
        </p:txBody>
      </p:sp>
    </p:spTree>
    <p:extLst>
      <p:ext uri="{BB962C8B-B14F-4D97-AF65-F5344CB8AC3E}">
        <p14:creationId xmlns:p14="http://schemas.microsoft.com/office/powerpoint/2010/main" val="2177713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JM" dirty="0"/>
          </a:p>
        </p:txBody>
      </p:sp>
      <p:sp>
        <p:nvSpPr>
          <p:cNvPr id="3" name="Content Placeholder 2"/>
          <p:cNvSpPr>
            <a:spLocks noGrp="1"/>
          </p:cNvSpPr>
          <p:nvPr>
            <p:ph sz="half" idx="1"/>
          </p:nvPr>
        </p:nvSpPr>
        <p:spPr>
          <a:xfrm>
            <a:off x="457200" y="1047750"/>
            <a:ext cx="4038600" cy="3394472"/>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4" name="Content Placeholder 3"/>
          <p:cNvSpPr>
            <a:spLocks noGrp="1"/>
          </p:cNvSpPr>
          <p:nvPr>
            <p:ph sz="half" idx="2"/>
          </p:nvPr>
        </p:nvSpPr>
        <p:spPr>
          <a:xfrm>
            <a:off x="4648200" y="1047750"/>
            <a:ext cx="4038600" cy="3394472"/>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6" name="Footer Placeholder 5"/>
          <p:cNvSpPr>
            <a:spLocks noGrp="1"/>
          </p:cNvSpPr>
          <p:nvPr>
            <p:ph type="ftr" sz="quarter" idx="11"/>
          </p:nvPr>
        </p:nvSpPr>
        <p:spPr/>
        <p:txBody>
          <a:bodyPr/>
          <a:lstStyle/>
          <a:p>
            <a:r>
              <a:rPr lang="en-JM" smtClean="0"/>
              <a:t>PUT THE NAME OF YOUR COMPANY HERE</a:t>
            </a:r>
            <a:endParaRPr lang="en-JM"/>
          </a:p>
        </p:txBody>
      </p:sp>
      <p:sp>
        <p:nvSpPr>
          <p:cNvPr id="7" name="Slide Number Placeholder 6"/>
          <p:cNvSpPr>
            <a:spLocks noGrp="1"/>
          </p:cNvSpPr>
          <p:nvPr>
            <p:ph type="sldNum" sz="quarter" idx="12"/>
          </p:nvPr>
        </p:nvSpPr>
        <p:spPr/>
        <p:txBody>
          <a:bodyPr/>
          <a:lstStyle/>
          <a:p>
            <a:fld id="{8DF5134D-7C6B-4A7B-B28B-A8C75F870448}" type="slidenum">
              <a:rPr lang="en-JM" smtClean="0"/>
              <a:pPr/>
              <a:t>‹#›</a:t>
            </a:fld>
            <a:endParaRPr lang="en-JM"/>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JM"/>
          </a:p>
        </p:txBody>
      </p:sp>
      <p:sp>
        <p:nvSpPr>
          <p:cNvPr id="3" name="Text Placeholder 2"/>
          <p:cNvSpPr>
            <a:spLocks noGrp="1"/>
          </p:cNvSpPr>
          <p:nvPr>
            <p:ph type="body" idx="1"/>
          </p:nvPr>
        </p:nvSpPr>
        <p:spPr>
          <a:xfrm>
            <a:off x="457200" y="971550"/>
            <a:ext cx="4040188" cy="479822"/>
          </a:xfrm>
        </p:spPr>
        <p:txBody>
          <a:bodyPr anchor="b">
            <a:normAutofit/>
          </a:bodyPr>
          <a:lstStyle>
            <a:lvl1pPr marL="0" indent="0">
              <a:buNone/>
              <a:defRPr sz="1700" b="0">
                <a:solidFill>
                  <a:srgbClr val="0070C0"/>
                </a:solidFill>
                <a:latin typeface="Bebas Neue"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451371"/>
            <a:ext cx="4040188" cy="2963466"/>
          </a:xfrm>
        </p:spPr>
        <p:txBody>
          <a:bodyPr>
            <a:normAutofit/>
          </a:bodyPr>
          <a:lstStyle>
            <a:lvl1pPr>
              <a:defRPr sz="1100"/>
            </a:lvl1pPr>
            <a:lvl2pPr>
              <a:defRPr sz="1100"/>
            </a:lvl2pPr>
            <a:lvl3pPr>
              <a:defRPr sz="1100"/>
            </a:lvl3pPr>
            <a:lvl4pPr>
              <a:defRPr sz="1100"/>
            </a:lvl4pPr>
            <a:lvl5pPr>
              <a:defRPr sz="1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5" name="Text Placeholder 4"/>
          <p:cNvSpPr>
            <a:spLocks noGrp="1"/>
          </p:cNvSpPr>
          <p:nvPr>
            <p:ph type="body" sz="quarter" idx="3"/>
          </p:nvPr>
        </p:nvSpPr>
        <p:spPr>
          <a:xfrm>
            <a:off x="4645028" y="971550"/>
            <a:ext cx="4041775" cy="479822"/>
          </a:xfrm>
        </p:spPr>
        <p:txBody>
          <a:bodyPr anchor="b">
            <a:normAutofit/>
          </a:bodyPr>
          <a:lstStyle>
            <a:lvl1pPr marL="0" indent="0">
              <a:buNone/>
              <a:defRPr sz="1700" b="0">
                <a:solidFill>
                  <a:srgbClr val="0070C0"/>
                </a:solidFill>
                <a:latin typeface="Bebas Neue"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8" y="1451371"/>
            <a:ext cx="4041775" cy="2963466"/>
          </a:xfrm>
        </p:spPr>
        <p:txBody>
          <a:bodyPr>
            <a:normAutofit/>
          </a:bodyPr>
          <a:lstStyle>
            <a:lvl1pPr>
              <a:defRPr sz="1100"/>
            </a:lvl1pPr>
            <a:lvl2pPr>
              <a:defRPr sz="1100"/>
            </a:lvl2pPr>
            <a:lvl3pPr>
              <a:defRPr sz="1100"/>
            </a:lvl3pPr>
            <a:lvl4pPr>
              <a:defRPr sz="1100"/>
            </a:lvl4pPr>
            <a:lvl5pPr>
              <a:defRPr sz="1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8" name="Footer Placeholder 7"/>
          <p:cNvSpPr>
            <a:spLocks noGrp="1"/>
          </p:cNvSpPr>
          <p:nvPr>
            <p:ph type="ftr" sz="quarter" idx="11"/>
          </p:nvPr>
        </p:nvSpPr>
        <p:spPr/>
        <p:txBody>
          <a:bodyPr/>
          <a:lstStyle/>
          <a:p>
            <a:r>
              <a:rPr lang="en-JM" smtClean="0"/>
              <a:t>PUT THE NAME OF YOUR COMPANY HERE</a:t>
            </a:r>
            <a:endParaRPr lang="en-JM"/>
          </a:p>
        </p:txBody>
      </p:sp>
      <p:sp>
        <p:nvSpPr>
          <p:cNvPr id="9" name="Slide Number Placeholder 8"/>
          <p:cNvSpPr>
            <a:spLocks noGrp="1"/>
          </p:cNvSpPr>
          <p:nvPr>
            <p:ph type="sldNum" sz="quarter" idx="12"/>
          </p:nvPr>
        </p:nvSpPr>
        <p:spPr/>
        <p:txBody>
          <a:bodyPr/>
          <a:lstStyle/>
          <a:p>
            <a:fld id="{8DF5134D-7C6B-4A7B-B28B-A8C75F870448}" type="slidenum">
              <a:rPr lang="en-JM" smtClean="0"/>
              <a:pPr/>
              <a:t>‹#›</a:t>
            </a:fld>
            <a:endParaRPr lang="en-JM"/>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4" name="Footer Placeholder 3"/>
          <p:cNvSpPr>
            <a:spLocks noGrp="1"/>
          </p:cNvSpPr>
          <p:nvPr>
            <p:ph type="ftr" sz="quarter" idx="11"/>
          </p:nvPr>
        </p:nvSpPr>
        <p:spPr/>
        <p:txBody>
          <a:bodyPr/>
          <a:lstStyle/>
          <a:p>
            <a:r>
              <a:rPr lang="en-JM" smtClean="0"/>
              <a:t>PUT THE NAME OF YOUR COMPANY HERE</a:t>
            </a:r>
            <a:endParaRPr lang="en-JM"/>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4" name="Footer Placeholder 3"/>
          <p:cNvSpPr>
            <a:spLocks noGrp="1"/>
          </p:cNvSpPr>
          <p:nvPr>
            <p:ph type="ftr" sz="quarter" idx="11"/>
          </p:nvPr>
        </p:nvSpPr>
        <p:spPr/>
        <p:txBody>
          <a:bodyPr/>
          <a:lstStyle/>
          <a:p>
            <a:r>
              <a:rPr lang="en-JM" smtClean="0"/>
              <a:t>PUT THE NAME OF YOUR COMPANY HERE</a:t>
            </a:r>
            <a:endParaRPr lang="en-JM"/>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12" name="Text Placeholder 18"/>
          <p:cNvSpPr>
            <a:spLocks noGrp="1"/>
          </p:cNvSpPr>
          <p:nvPr>
            <p:ph type="body" sz="quarter" idx="15"/>
          </p:nvPr>
        </p:nvSpPr>
        <p:spPr>
          <a:xfrm>
            <a:off x="533400" y="1352550"/>
            <a:ext cx="2217906" cy="284163"/>
          </a:xfrm>
        </p:spPr>
        <p:txBody>
          <a:bodyPr>
            <a:noAutofit/>
          </a:bodyPr>
          <a:lstStyle>
            <a:lvl1pPr marL="0" indent="0">
              <a:buFontTx/>
              <a:buNone/>
              <a:defRPr sz="1600" b="0">
                <a:solidFill>
                  <a:srgbClr val="0070C0"/>
                </a:solidFill>
                <a:latin typeface="Bebas Neue"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endParaRPr lang="en-JM" dirty="0"/>
          </a:p>
        </p:txBody>
      </p:sp>
      <p:sp>
        <p:nvSpPr>
          <p:cNvPr id="13" name="Text Placeholder 20"/>
          <p:cNvSpPr>
            <a:spLocks noGrp="1"/>
          </p:cNvSpPr>
          <p:nvPr>
            <p:ph type="body" sz="quarter" idx="16"/>
          </p:nvPr>
        </p:nvSpPr>
        <p:spPr>
          <a:xfrm>
            <a:off x="533400" y="1581150"/>
            <a:ext cx="2743200" cy="609600"/>
          </a:xfrm>
        </p:spPr>
        <p:txBody>
          <a:bodyPr>
            <a:normAutofit/>
          </a:bodyPr>
          <a:lstStyle>
            <a:lvl1pPr marL="0" indent="0">
              <a:spcBef>
                <a:spcPts val="0"/>
              </a:spcBef>
              <a:buFontTx/>
              <a:buNone/>
              <a:defRPr sz="1100">
                <a:solidFill>
                  <a:schemeClr val="tx1">
                    <a:lumMod val="85000"/>
                    <a:lumOff val="15000"/>
                  </a:schemeClr>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4" name="Text Placeholder 18"/>
          <p:cNvSpPr>
            <a:spLocks noGrp="1"/>
          </p:cNvSpPr>
          <p:nvPr>
            <p:ph type="body" sz="quarter" idx="17"/>
          </p:nvPr>
        </p:nvSpPr>
        <p:spPr>
          <a:xfrm>
            <a:off x="533400" y="2419350"/>
            <a:ext cx="2217906" cy="284163"/>
          </a:xfrm>
        </p:spPr>
        <p:txBody>
          <a:bodyPr>
            <a:noAutofit/>
          </a:bodyPr>
          <a:lstStyle>
            <a:lvl1pPr marL="0" indent="0">
              <a:buFontTx/>
              <a:buNone/>
              <a:defRPr sz="1600" b="0">
                <a:solidFill>
                  <a:srgbClr val="0070C0"/>
                </a:solidFill>
                <a:latin typeface="Bebas Neue"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endParaRPr lang="en-JM" dirty="0"/>
          </a:p>
        </p:txBody>
      </p:sp>
      <p:sp>
        <p:nvSpPr>
          <p:cNvPr id="15" name="Text Placeholder 20"/>
          <p:cNvSpPr>
            <a:spLocks noGrp="1"/>
          </p:cNvSpPr>
          <p:nvPr>
            <p:ph type="body" sz="quarter" idx="18"/>
          </p:nvPr>
        </p:nvSpPr>
        <p:spPr>
          <a:xfrm>
            <a:off x="533400" y="2647950"/>
            <a:ext cx="2743200" cy="609600"/>
          </a:xfrm>
        </p:spPr>
        <p:txBody>
          <a:bodyPr>
            <a:normAutofit/>
          </a:bodyPr>
          <a:lstStyle>
            <a:lvl1pPr marL="0" indent="0">
              <a:spcBef>
                <a:spcPts val="0"/>
              </a:spcBef>
              <a:buFontTx/>
              <a:buNone/>
              <a:defRPr sz="1100">
                <a:solidFill>
                  <a:schemeClr val="tx1">
                    <a:lumMod val="85000"/>
                    <a:lumOff val="15000"/>
                  </a:schemeClr>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6" name="Text Placeholder 18"/>
          <p:cNvSpPr>
            <a:spLocks noGrp="1"/>
          </p:cNvSpPr>
          <p:nvPr>
            <p:ph type="body" sz="quarter" idx="19"/>
          </p:nvPr>
        </p:nvSpPr>
        <p:spPr>
          <a:xfrm>
            <a:off x="533400" y="3486150"/>
            <a:ext cx="2217906" cy="284163"/>
          </a:xfrm>
        </p:spPr>
        <p:txBody>
          <a:bodyPr>
            <a:noAutofit/>
          </a:bodyPr>
          <a:lstStyle>
            <a:lvl1pPr marL="0" indent="0">
              <a:buFontTx/>
              <a:buNone/>
              <a:defRPr sz="1600" b="0">
                <a:solidFill>
                  <a:srgbClr val="0070C0"/>
                </a:solidFill>
                <a:latin typeface="Bebas Neue"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endParaRPr lang="en-JM" dirty="0"/>
          </a:p>
        </p:txBody>
      </p:sp>
      <p:sp>
        <p:nvSpPr>
          <p:cNvPr id="17" name="Text Placeholder 20"/>
          <p:cNvSpPr>
            <a:spLocks noGrp="1"/>
          </p:cNvSpPr>
          <p:nvPr>
            <p:ph type="body" sz="quarter" idx="20"/>
          </p:nvPr>
        </p:nvSpPr>
        <p:spPr>
          <a:xfrm>
            <a:off x="533400" y="3714750"/>
            <a:ext cx="2743200" cy="609600"/>
          </a:xfrm>
        </p:spPr>
        <p:txBody>
          <a:bodyPr>
            <a:normAutofit/>
          </a:bodyPr>
          <a:lstStyle>
            <a:lvl1pPr marL="0" indent="0">
              <a:spcBef>
                <a:spcPts val="0"/>
              </a:spcBef>
              <a:buFontTx/>
              <a:buNone/>
              <a:defRPr sz="1100">
                <a:solidFill>
                  <a:schemeClr val="tx1">
                    <a:lumMod val="85000"/>
                    <a:lumOff val="15000"/>
                  </a:schemeClr>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Tree>
    <p:extLst>
      <p:ext uri="{BB962C8B-B14F-4D97-AF65-F5344CB8AC3E}">
        <p14:creationId xmlns:p14="http://schemas.microsoft.com/office/powerpoint/2010/main" val="1544604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4" name="Footer Placeholder 3"/>
          <p:cNvSpPr>
            <a:spLocks noGrp="1"/>
          </p:cNvSpPr>
          <p:nvPr>
            <p:ph type="ftr" sz="quarter" idx="11"/>
          </p:nvPr>
        </p:nvSpPr>
        <p:spPr/>
        <p:txBody>
          <a:bodyPr/>
          <a:lstStyle/>
          <a:p>
            <a:r>
              <a:rPr lang="en-JM" smtClean="0"/>
              <a:t>PUT THE NAME OF YOUR COMPANY HERE</a:t>
            </a:r>
            <a:endParaRPr lang="en-JM"/>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sp>
        <p:nvSpPr>
          <p:cNvPr id="6" name="Text Placeholder 12"/>
          <p:cNvSpPr>
            <a:spLocks noGrp="1"/>
          </p:cNvSpPr>
          <p:nvPr>
            <p:ph type="body" sz="quarter" idx="16"/>
          </p:nvPr>
        </p:nvSpPr>
        <p:spPr>
          <a:xfrm>
            <a:off x="1009650" y="1882588"/>
            <a:ext cx="1352550" cy="1353312"/>
          </a:xfrm>
          <a:prstGeom prst="ellipse">
            <a:avLst/>
          </a:prstGeom>
          <a:solidFill>
            <a:schemeClr val="tx1">
              <a:lumMod val="85000"/>
              <a:lumOff val="15000"/>
            </a:schemeClr>
          </a:solidFill>
        </p:spPr>
        <p:txBody>
          <a:bodyPr anchor="ctr">
            <a:noAutofit/>
          </a:bodyPr>
          <a:lstStyle>
            <a:lvl1pPr marL="0" indent="0" algn="ctr">
              <a:buFontTx/>
              <a:buNone/>
              <a:defRPr sz="1200" b="0">
                <a:solidFill>
                  <a:schemeClr val="bg1"/>
                </a:solidFill>
                <a:latin typeface="Bebas Neue" pitchFamily="34" charset="0"/>
                <a:cs typeface="Arial" pitchFamily="34" charset="0"/>
              </a:defRPr>
            </a:lvl1pPr>
            <a:lvl2pPr marL="457200" indent="0">
              <a:buFontTx/>
              <a:buNone/>
              <a:defRPr sz="2000">
                <a:latin typeface="Bebas Neue" pitchFamily="34" charset="0"/>
              </a:defRPr>
            </a:lvl2pPr>
            <a:lvl3pPr marL="914400" indent="0">
              <a:buFontTx/>
              <a:buNone/>
              <a:defRPr sz="2000">
                <a:latin typeface="Bebas Neue" pitchFamily="34" charset="0"/>
              </a:defRPr>
            </a:lvl3pPr>
            <a:lvl4pPr marL="1371600" indent="0">
              <a:buFontTx/>
              <a:buNone/>
              <a:defRPr sz="2000">
                <a:latin typeface="Bebas Neue" pitchFamily="34" charset="0"/>
              </a:defRPr>
            </a:lvl4pPr>
            <a:lvl5pPr marL="1828800" indent="0">
              <a:buFontTx/>
              <a:buNone/>
              <a:defRPr sz="2000">
                <a:latin typeface="Bebas Neue" pitchFamily="34" charset="0"/>
              </a:defRPr>
            </a:lvl5pPr>
          </a:lstStyle>
          <a:p>
            <a:pPr lvl="0"/>
            <a:endParaRPr lang="en-JM" dirty="0"/>
          </a:p>
        </p:txBody>
      </p:sp>
      <p:sp>
        <p:nvSpPr>
          <p:cNvPr id="7" name="Text Placeholder 12"/>
          <p:cNvSpPr>
            <a:spLocks noGrp="1"/>
          </p:cNvSpPr>
          <p:nvPr>
            <p:ph type="body" sz="quarter" idx="17"/>
          </p:nvPr>
        </p:nvSpPr>
        <p:spPr>
          <a:xfrm>
            <a:off x="3905250" y="1888519"/>
            <a:ext cx="1352550" cy="1353312"/>
          </a:xfrm>
          <a:prstGeom prst="ellipse">
            <a:avLst/>
          </a:prstGeom>
          <a:solidFill>
            <a:schemeClr val="tx1">
              <a:lumMod val="85000"/>
              <a:lumOff val="15000"/>
            </a:schemeClr>
          </a:solidFill>
        </p:spPr>
        <p:txBody>
          <a:bodyPr anchor="ctr">
            <a:noAutofit/>
          </a:bodyPr>
          <a:lstStyle>
            <a:lvl1pPr marL="0" indent="0" algn="ctr">
              <a:buFontTx/>
              <a:buNone/>
              <a:defRPr sz="1200" b="0">
                <a:solidFill>
                  <a:schemeClr val="bg1"/>
                </a:solidFill>
                <a:latin typeface="Bebas Neue" pitchFamily="34" charset="0"/>
                <a:cs typeface="Arial" pitchFamily="34" charset="0"/>
              </a:defRPr>
            </a:lvl1pPr>
            <a:lvl2pPr marL="457200" indent="0">
              <a:buFontTx/>
              <a:buNone/>
              <a:defRPr sz="2000">
                <a:latin typeface="Bebas Neue" pitchFamily="34" charset="0"/>
              </a:defRPr>
            </a:lvl2pPr>
            <a:lvl3pPr marL="914400" indent="0">
              <a:buFontTx/>
              <a:buNone/>
              <a:defRPr sz="2000">
                <a:latin typeface="Bebas Neue" pitchFamily="34" charset="0"/>
              </a:defRPr>
            </a:lvl3pPr>
            <a:lvl4pPr marL="1371600" indent="0">
              <a:buFontTx/>
              <a:buNone/>
              <a:defRPr sz="2000">
                <a:latin typeface="Bebas Neue" pitchFamily="34" charset="0"/>
              </a:defRPr>
            </a:lvl4pPr>
            <a:lvl5pPr marL="1828800" indent="0">
              <a:buFontTx/>
              <a:buNone/>
              <a:defRPr sz="2000">
                <a:latin typeface="Bebas Neue" pitchFamily="34" charset="0"/>
              </a:defRPr>
            </a:lvl5pPr>
          </a:lstStyle>
          <a:p>
            <a:pPr lvl="0"/>
            <a:endParaRPr lang="en-JM" dirty="0"/>
          </a:p>
        </p:txBody>
      </p:sp>
      <p:sp>
        <p:nvSpPr>
          <p:cNvPr id="8" name="Text Placeholder 12"/>
          <p:cNvSpPr>
            <a:spLocks noGrp="1"/>
          </p:cNvSpPr>
          <p:nvPr>
            <p:ph type="body" sz="quarter" idx="18"/>
          </p:nvPr>
        </p:nvSpPr>
        <p:spPr>
          <a:xfrm>
            <a:off x="6800850" y="1888519"/>
            <a:ext cx="1352550" cy="1353312"/>
          </a:xfrm>
          <a:prstGeom prst="ellipse">
            <a:avLst/>
          </a:prstGeom>
          <a:solidFill>
            <a:schemeClr val="tx1">
              <a:lumMod val="85000"/>
              <a:lumOff val="15000"/>
            </a:schemeClr>
          </a:solidFill>
        </p:spPr>
        <p:txBody>
          <a:bodyPr anchor="ctr">
            <a:noAutofit/>
          </a:bodyPr>
          <a:lstStyle>
            <a:lvl1pPr marL="0" indent="0" algn="ctr">
              <a:buFontTx/>
              <a:buNone/>
              <a:defRPr sz="1200" b="0">
                <a:solidFill>
                  <a:schemeClr val="bg1"/>
                </a:solidFill>
                <a:latin typeface="Bebas Neue" pitchFamily="34" charset="0"/>
                <a:cs typeface="Arial" pitchFamily="34" charset="0"/>
              </a:defRPr>
            </a:lvl1pPr>
            <a:lvl2pPr marL="457200" indent="0">
              <a:buFontTx/>
              <a:buNone/>
              <a:defRPr sz="2000">
                <a:latin typeface="Bebas Neue" pitchFamily="34" charset="0"/>
              </a:defRPr>
            </a:lvl2pPr>
            <a:lvl3pPr marL="914400" indent="0">
              <a:buFontTx/>
              <a:buNone/>
              <a:defRPr sz="2000">
                <a:latin typeface="Bebas Neue" pitchFamily="34" charset="0"/>
              </a:defRPr>
            </a:lvl3pPr>
            <a:lvl4pPr marL="1371600" indent="0">
              <a:buFontTx/>
              <a:buNone/>
              <a:defRPr sz="2000">
                <a:latin typeface="Bebas Neue" pitchFamily="34" charset="0"/>
              </a:defRPr>
            </a:lvl4pPr>
            <a:lvl5pPr marL="1828800" indent="0">
              <a:buFontTx/>
              <a:buNone/>
              <a:defRPr sz="2000">
                <a:latin typeface="Bebas Neue" pitchFamily="34" charset="0"/>
              </a:defRPr>
            </a:lvl5pPr>
          </a:lstStyle>
          <a:p>
            <a:pPr lvl="0"/>
            <a:endParaRPr lang="en-JM" dirty="0"/>
          </a:p>
        </p:txBody>
      </p:sp>
      <p:sp>
        <p:nvSpPr>
          <p:cNvPr id="9" name="Text Placeholder 27"/>
          <p:cNvSpPr>
            <a:spLocks noGrp="1"/>
          </p:cNvSpPr>
          <p:nvPr>
            <p:ph type="body" sz="quarter" idx="19"/>
          </p:nvPr>
        </p:nvSpPr>
        <p:spPr>
          <a:xfrm>
            <a:off x="584200" y="3432175"/>
            <a:ext cx="2159000" cy="892175"/>
          </a:xfrm>
        </p:spPr>
        <p:txBody>
          <a:bodyPr>
            <a:normAutofit/>
          </a:bodyPr>
          <a:lstStyle>
            <a:lvl1pPr marL="0" indent="0" algn="ctr">
              <a:spcBef>
                <a:spcPts val="0"/>
              </a:spcBef>
              <a:buNone/>
              <a:defRPr sz="1200">
                <a:solidFill>
                  <a:schemeClr val="tx1">
                    <a:lumMod val="85000"/>
                    <a:lumOff val="15000"/>
                  </a:schemeClr>
                </a:solidFill>
                <a:latin typeface="Arial" pitchFamily="34" charset="0"/>
                <a:cs typeface="Arial" pitchFamily="34" charset="0"/>
              </a:defRPr>
            </a:lvl1pPr>
          </a:lstStyle>
          <a:p>
            <a:pPr lvl="0"/>
            <a:endParaRPr lang="en-JM" dirty="0"/>
          </a:p>
        </p:txBody>
      </p:sp>
      <p:sp>
        <p:nvSpPr>
          <p:cNvPr id="10" name="Text Placeholder 27"/>
          <p:cNvSpPr>
            <a:spLocks noGrp="1"/>
          </p:cNvSpPr>
          <p:nvPr>
            <p:ph type="body" sz="quarter" idx="20"/>
          </p:nvPr>
        </p:nvSpPr>
        <p:spPr>
          <a:xfrm>
            <a:off x="3505200" y="3432175"/>
            <a:ext cx="2159000" cy="892175"/>
          </a:xfrm>
        </p:spPr>
        <p:txBody>
          <a:bodyPr>
            <a:normAutofit/>
          </a:bodyPr>
          <a:lstStyle>
            <a:lvl1pPr marL="0" indent="0" algn="ctr">
              <a:spcBef>
                <a:spcPts val="0"/>
              </a:spcBef>
              <a:buNone/>
              <a:defRPr sz="1200">
                <a:solidFill>
                  <a:schemeClr val="tx1">
                    <a:lumMod val="85000"/>
                    <a:lumOff val="15000"/>
                  </a:schemeClr>
                </a:solidFill>
                <a:latin typeface="Arial" pitchFamily="34" charset="0"/>
                <a:cs typeface="Arial" pitchFamily="34" charset="0"/>
              </a:defRPr>
            </a:lvl1pPr>
          </a:lstStyle>
          <a:p>
            <a:pPr lvl="0"/>
            <a:endParaRPr lang="en-JM" dirty="0"/>
          </a:p>
        </p:txBody>
      </p:sp>
      <p:sp>
        <p:nvSpPr>
          <p:cNvPr id="11" name="Text Placeholder 27"/>
          <p:cNvSpPr>
            <a:spLocks noGrp="1"/>
          </p:cNvSpPr>
          <p:nvPr>
            <p:ph type="body" sz="quarter" idx="21"/>
          </p:nvPr>
        </p:nvSpPr>
        <p:spPr>
          <a:xfrm>
            <a:off x="6375400" y="3432175"/>
            <a:ext cx="2159000" cy="892175"/>
          </a:xfrm>
        </p:spPr>
        <p:txBody>
          <a:bodyPr>
            <a:normAutofit/>
          </a:bodyPr>
          <a:lstStyle>
            <a:lvl1pPr marL="0" indent="0" algn="ctr">
              <a:spcBef>
                <a:spcPts val="0"/>
              </a:spcBef>
              <a:buNone/>
              <a:defRPr sz="1200">
                <a:solidFill>
                  <a:schemeClr val="tx1">
                    <a:lumMod val="85000"/>
                    <a:lumOff val="15000"/>
                  </a:schemeClr>
                </a:solidFill>
                <a:latin typeface="Arial" pitchFamily="34" charset="0"/>
                <a:cs typeface="Arial" pitchFamily="34" charset="0"/>
              </a:defRPr>
            </a:lvl1pPr>
          </a:lstStyle>
          <a:p>
            <a:pPr lvl="0"/>
            <a:endParaRPr lang="en-JM" dirty="0"/>
          </a:p>
        </p:txBody>
      </p:sp>
      <p:sp>
        <p:nvSpPr>
          <p:cNvPr id="12" name="Content Placeholder 21"/>
          <p:cNvSpPr>
            <a:spLocks noGrp="1"/>
          </p:cNvSpPr>
          <p:nvPr>
            <p:ph sz="quarter" idx="13"/>
          </p:nvPr>
        </p:nvSpPr>
        <p:spPr>
          <a:xfrm>
            <a:off x="457200" y="990600"/>
            <a:ext cx="8229600" cy="514350"/>
          </a:xfrm>
        </p:spPr>
        <p:txBody>
          <a:bodyPr>
            <a:normAutofit/>
          </a:bodyPr>
          <a:lstStyle>
            <a:lvl1pPr>
              <a:buNone/>
              <a:defRPr sz="1200">
                <a:solidFill>
                  <a:schemeClr val="tx1">
                    <a:lumMod val="65000"/>
                    <a:lumOff val="35000"/>
                  </a:schemeClr>
                </a:solidFill>
              </a:defRPr>
            </a:lvl1pPr>
          </a:lstStyle>
          <a:p>
            <a:pPr lvl="0"/>
            <a:endParaRPr lang="en-JM" dirty="0"/>
          </a:p>
        </p:txBody>
      </p:sp>
    </p:spTree>
    <p:extLst>
      <p:ext uri="{BB962C8B-B14F-4D97-AF65-F5344CB8AC3E}">
        <p14:creationId xmlns:p14="http://schemas.microsoft.com/office/powerpoint/2010/main" val="2506707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4" name="Footer Placeholder 3"/>
          <p:cNvSpPr>
            <a:spLocks noGrp="1"/>
          </p:cNvSpPr>
          <p:nvPr>
            <p:ph type="ftr" sz="quarter" idx="11"/>
          </p:nvPr>
        </p:nvSpPr>
        <p:spPr/>
        <p:txBody>
          <a:bodyPr/>
          <a:lstStyle/>
          <a:p>
            <a:r>
              <a:rPr lang="en-JM" smtClean="0"/>
              <a:t>PUT THE NAME OF YOUR COMPANY HERE</a:t>
            </a:r>
            <a:endParaRPr lang="en-JM"/>
          </a:p>
        </p:txBody>
      </p:sp>
      <p:sp>
        <p:nvSpPr>
          <p:cNvPr id="5" name="Slide Number Placeholder 4"/>
          <p:cNvSpPr>
            <a:spLocks noGrp="1"/>
          </p:cNvSpPr>
          <p:nvPr>
            <p:ph type="sldNum" sz="quarter" idx="12"/>
          </p:nvPr>
        </p:nvSpPr>
        <p:spPr/>
        <p:txBody>
          <a:bodyPr/>
          <a:lstStyle/>
          <a:p>
            <a:fld id="{8DF5134D-7C6B-4A7B-B28B-A8C75F870448}" type="slidenum">
              <a:rPr lang="en-JM" smtClean="0"/>
              <a:pPr/>
              <a:t>‹#›</a:t>
            </a:fld>
            <a:endParaRPr lang="en-JM"/>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1376925"/>
            <a:ext cx="1962121" cy="2495550"/>
          </a:xfrm>
          <a:prstGeom prst="rect">
            <a:avLst/>
          </a:prstGeom>
        </p:spPr>
      </p:pic>
      <p:sp>
        <p:nvSpPr>
          <p:cNvPr id="7" name="Picture Placeholder 12"/>
          <p:cNvSpPr>
            <a:spLocks noGrp="1"/>
          </p:cNvSpPr>
          <p:nvPr>
            <p:ph type="pic" sz="quarter" idx="16"/>
          </p:nvPr>
        </p:nvSpPr>
        <p:spPr>
          <a:xfrm>
            <a:off x="1066800" y="1639761"/>
            <a:ext cx="1481328" cy="1905000"/>
          </a:xfrm>
        </p:spPr>
        <p:txBody>
          <a:bodyPr/>
          <a:lstStyle/>
          <a:p>
            <a:endParaRPr lang="en-JM"/>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479" y="1354011"/>
            <a:ext cx="1962121" cy="2495550"/>
          </a:xfrm>
          <a:prstGeom prst="rect">
            <a:avLst/>
          </a:prstGeom>
        </p:spPr>
      </p:pic>
      <p:sp>
        <p:nvSpPr>
          <p:cNvPr id="9" name="Picture Placeholder 12"/>
          <p:cNvSpPr>
            <a:spLocks noGrp="1"/>
          </p:cNvSpPr>
          <p:nvPr>
            <p:ph type="pic" sz="quarter" idx="17"/>
          </p:nvPr>
        </p:nvSpPr>
        <p:spPr>
          <a:xfrm>
            <a:off x="3829079" y="1616847"/>
            <a:ext cx="1481328" cy="1905000"/>
          </a:xfrm>
        </p:spPr>
        <p:txBody>
          <a:bodyPr/>
          <a:lstStyle/>
          <a:p>
            <a:endParaRPr lang="en-JM"/>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9879" y="1354011"/>
            <a:ext cx="1962121" cy="2495550"/>
          </a:xfrm>
          <a:prstGeom prst="rect">
            <a:avLst/>
          </a:prstGeom>
        </p:spPr>
      </p:pic>
      <p:sp>
        <p:nvSpPr>
          <p:cNvPr id="11" name="Picture Placeholder 12"/>
          <p:cNvSpPr>
            <a:spLocks noGrp="1"/>
          </p:cNvSpPr>
          <p:nvPr>
            <p:ph type="pic" sz="quarter" idx="18"/>
          </p:nvPr>
        </p:nvSpPr>
        <p:spPr>
          <a:xfrm>
            <a:off x="6648479" y="1616847"/>
            <a:ext cx="1481328" cy="1905000"/>
          </a:xfrm>
        </p:spPr>
        <p:txBody>
          <a:bodyPr/>
          <a:lstStyle/>
          <a:p>
            <a:endParaRPr lang="en-JM"/>
          </a:p>
        </p:txBody>
      </p:sp>
      <p:sp>
        <p:nvSpPr>
          <p:cNvPr id="12" name="Text Placeholder 11"/>
          <p:cNvSpPr>
            <a:spLocks noGrp="1"/>
          </p:cNvSpPr>
          <p:nvPr>
            <p:ph type="body" sz="quarter" idx="19" hasCustomPrompt="1"/>
          </p:nvPr>
        </p:nvSpPr>
        <p:spPr>
          <a:xfrm>
            <a:off x="762000" y="3867150"/>
            <a:ext cx="2057400" cy="301752"/>
          </a:xfrm>
          <a:noFill/>
          <a:ln>
            <a:noFill/>
          </a:ln>
        </p:spPr>
        <p:txBody>
          <a:bodyPr anchor="ctr">
            <a:noAutofit/>
          </a:bodyPr>
          <a:lstStyle>
            <a:lvl1pPr marL="0" indent="0" algn="ctr">
              <a:buFontTx/>
              <a:buNone/>
              <a:defRPr sz="1400" baseline="0">
                <a:solidFill>
                  <a:schemeClr val="tx1">
                    <a:lumMod val="75000"/>
                    <a:lumOff val="25000"/>
                  </a:schemeClr>
                </a:solidFill>
                <a:latin typeface="Bebas Neue" pitchFamily="34" charset="0"/>
              </a:defRPr>
            </a:lvl1pPr>
            <a:lvl2pPr marL="457200" indent="0">
              <a:buFontTx/>
              <a:buNone/>
              <a:defRPr>
                <a:latin typeface="Bebas Neue" pitchFamily="34" charset="0"/>
              </a:defRPr>
            </a:lvl2pPr>
            <a:lvl3pPr marL="914400" indent="0">
              <a:buFontTx/>
              <a:buNone/>
              <a:defRPr>
                <a:latin typeface="Bebas Neue" pitchFamily="34" charset="0"/>
              </a:defRPr>
            </a:lvl3pPr>
            <a:lvl4pPr marL="1371600" indent="0">
              <a:buFontTx/>
              <a:buNone/>
              <a:defRPr>
                <a:latin typeface="Bebas Neue" pitchFamily="34" charset="0"/>
              </a:defRPr>
            </a:lvl4pPr>
            <a:lvl5pPr marL="1828800" indent="0">
              <a:buFontTx/>
              <a:buNone/>
              <a:defRPr>
                <a:latin typeface="Bebas Neue" pitchFamily="34" charset="0"/>
              </a:defRPr>
            </a:lvl5pPr>
          </a:lstStyle>
          <a:p>
            <a:pPr lvl="0"/>
            <a:r>
              <a:rPr lang="en-JM" dirty="0" smtClean="0"/>
              <a:t>INSERT HEADER IN THIS AREA</a:t>
            </a:r>
            <a:endParaRPr lang="en-JM" dirty="0"/>
          </a:p>
        </p:txBody>
      </p:sp>
      <p:sp>
        <p:nvSpPr>
          <p:cNvPr id="13" name="Text Placeholder 11"/>
          <p:cNvSpPr>
            <a:spLocks noGrp="1"/>
          </p:cNvSpPr>
          <p:nvPr>
            <p:ph type="body" sz="quarter" idx="20" hasCustomPrompt="1"/>
          </p:nvPr>
        </p:nvSpPr>
        <p:spPr>
          <a:xfrm>
            <a:off x="3581400" y="3867150"/>
            <a:ext cx="2057400" cy="301752"/>
          </a:xfrm>
          <a:noFill/>
          <a:ln>
            <a:noFill/>
          </a:ln>
        </p:spPr>
        <p:txBody>
          <a:bodyPr anchor="ctr">
            <a:noAutofit/>
          </a:bodyPr>
          <a:lstStyle>
            <a:lvl1pPr marL="0" indent="0" algn="ctr">
              <a:buFontTx/>
              <a:buNone/>
              <a:defRPr sz="1400" baseline="0">
                <a:solidFill>
                  <a:schemeClr val="tx1">
                    <a:lumMod val="75000"/>
                    <a:lumOff val="25000"/>
                  </a:schemeClr>
                </a:solidFill>
                <a:latin typeface="Bebas Neue" pitchFamily="34" charset="0"/>
              </a:defRPr>
            </a:lvl1pPr>
            <a:lvl2pPr marL="457200" indent="0">
              <a:buFontTx/>
              <a:buNone/>
              <a:defRPr>
                <a:latin typeface="Bebas Neue" pitchFamily="34" charset="0"/>
              </a:defRPr>
            </a:lvl2pPr>
            <a:lvl3pPr marL="914400" indent="0">
              <a:buFontTx/>
              <a:buNone/>
              <a:defRPr>
                <a:latin typeface="Bebas Neue" pitchFamily="34" charset="0"/>
              </a:defRPr>
            </a:lvl3pPr>
            <a:lvl4pPr marL="1371600" indent="0">
              <a:buFontTx/>
              <a:buNone/>
              <a:defRPr>
                <a:latin typeface="Bebas Neue" pitchFamily="34" charset="0"/>
              </a:defRPr>
            </a:lvl4pPr>
            <a:lvl5pPr marL="1828800" indent="0">
              <a:buFontTx/>
              <a:buNone/>
              <a:defRPr>
                <a:latin typeface="Bebas Neue" pitchFamily="34" charset="0"/>
              </a:defRPr>
            </a:lvl5pPr>
          </a:lstStyle>
          <a:p>
            <a:pPr lvl="0"/>
            <a:r>
              <a:rPr lang="en-JM" dirty="0" smtClean="0"/>
              <a:t>INSERT HEADER IN THIS AREA</a:t>
            </a:r>
            <a:endParaRPr lang="en-JM" dirty="0"/>
          </a:p>
        </p:txBody>
      </p:sp>
      <p:sp>
        <p:nvSpPr>
          <p:cNvPr id="14" name="Text Placeholder 11"/>
          <p:cNvSpPr>
            <a:spLocks noGrp="1"/>
          </p:cNvSpPr>
          <p:nvPr>
            <p:ph type="body" sz="quarter" idx="21" hasCustomPrompt="1"/>
          </p:nvPr>
        </p:nvSpPr>
        <p:spPr>
          <a:xfrm>
            <a:off x="6400800" y="3867150"/>
            <a:ext cx="2057400" cy="301752"/>
          </a:xfrm>
          <a:noFill/>
          <a:ln>
            <a:noFill/>
          </a:ln>
        </p:spPr>
        <p:txBody>
          <a:bodyPr anchor="ctr">
            <a:noAutofit/>
          </a:bodyPr>
          <a:lstStyle>
            <a:lvl1pPr marL="0" indent="0" algn="ctr">
              <a:buFontTx/>
              <a:buNone/>
              <a:defRPr sz="1400" baseline="0">
                <a:solidFill>
                  <a:schemeClr val="tx1">
                    <a:lumMod val="75000"/>
                    <a:lumOff val="25000"/>
                  </a:schemeClr>
                </a:solidFill>
                <a:latin typeface="Bebas Neue" pitchFamily="34" charset="0"/>
              </a:defRPr>
            </a:lvl1pPr>
            <a:lvl2pPr marL="457200" indent="0">
              <a:buFontTx/>
              <a:buNone/>
              <a:defRPr>
                <a:latin typeface="Bebas Neue" pitchFamily="34" charset="0"/>
              </a:defRPr>
            </a:lvl2pPr>
            <a:lvl3pPr marL="914400" indent="0">
              <a:buFontTx/>
              <a:buNone/>
              <a:defRPr>
                <a:latin typeface="Bebas Neue" pitchFamily="34" charset="0"/>
              </a:defRPr>
            </a:lvl3pPr>
            <a:lvl4pPr marL="1371600" indent="0">
              <a:buFontTx/>
              <a:buNone/>
              <a:defRPr>
                <a:latin typeface="Bebas Neue" pitchFamily="34" charset="0"/>
              </a:defRPr>
            </a:lvl4pPr>
            <a:lvl5pPr marL="1828800" indent="0">
              <a:buFontTx/>
              <a:buNone/>
              <a:defRPr>
                <a:latin typeface="Bebas Neue" pitchFamily="34" charset="0"/>
              </a:defRPr>
            </a:lvl5pPr>
          </a:lstStyle>
          <a:p>
            <a:pPr lvl="0"/>
            <a:r>
              <a:rPr lang="en-JM" dirty="0" smtClean="0"/>
              <a:t>INSERT HEADER IN THIS AREA</a:t>
            </a:r>
            <a:endParaRPr lang="en-JM" dirty="0"/>
          </a:p>
        </p:txBody>
      </p:sp>
    </p:spTree>
    <p:extLst>
      <p:ext uri="{BB962C8B-B14F-4D97-AF65-F5344CB8AC3E}">
        <p14:creationId xmlns:p14="http://schemas.microsoft.com/office/powerpoint/2010/main" val="1218611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0" y="0"/>
            <a:ext cx="9144000" cy="5162550"/>
          </a:xfrm>
          <a:prstGeom prst="rect">
            <a:avLst/>
          </a:prstGeom>
        </p:spPr>
      </p:pic>
      <p:sp>
        <p:nvSpPr>
          <p:cNvPr id="2" name="Title Placeholder 1"/>
          <p:cNvSpPr>
            <a:spLocks noGrp="1"/>
          </p:cNvSpPr>
          <p:nvPr>
            <p:ph type="title"/>
          </p:nvPr>
        </p:nvSpPr>
        <p:spPr>
          <a:xfrm>
            <a:off x="457200" y="438150"/>
            <a:ext cx="7620000" cy="422672"/>
          </a:xfrm>
          <a:prstGeom prst="rect">
            <a:avLst/>
          </a:prstGeom>
        </p:spPr>
        <p:txBody>
          <a:bodyPr vert="horz" lIns="91440" tIns="45720" rIns="91440" bIns="45720" rtlCol="0" anchor="ctr">
            <a:noAutofit/>
          </a:bodyPr>
          <a:lstStyle/>
          <a:p>
            <a:r>
              <a:rPr lang="en-US" dirty="0" smtClean="0"/>
              <a:t>Click to edit Master title style</a:t>
            </a:r>
            <a:endParaRPr lang="en-JM" dirty="0"/>
          </a:p>
        </p:txBody>
      </p:sp>
      <p:sp>
        <p:nvSpPr>
          <p:cNvPr id="3" name="Text Placeholder 2"/>
          <p:cNvSpPr>
            <a:spLocks noGrp="1"/>
          </p:cNvSpPr>
          <p:nvPr>
            <p:ph type="body" idx="1"/>
          </p:nvPr>
        </p:nvSpPr>
        <p:spPr>
          <a:xfrm>
            <a:off x="457200" y="102870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6" name="Slide Number Placeholder 5"/>
          <p:cNvSpPr>
            <a:spLocks noGrp="1"/>
          </p:cNvSpPr>
          <p:nvPr>
            <p:ph type="sldNum" sz="quarter" idx="4"/>
          </p:nvPr>
        </p:nvSpPr>
        <p:spPr>
          <a:xfrm>
            <a:off x="8305800" y="285750"/>
            <a:ext cx="4572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DF5134D-7C6B-4A7B-B28B-A8C75F870448}" type="slidenum">
              <a:rPr lang="en-JM" smtClean="0"/>
              <a:pPr/>
              <a:t>‹#›</a:t>
            </a:fld>
            <a:endParaRPr lang="en-JM"/>
          </a:p>
        </p:txBody>
      </p:sp>
      <p:sp>
        <p:nvSpPr>
          <p:cNvPr id="8" name="Rectangle 7"/>
          <p:cNvSpPr/>
          <p:nvPr/>
        </p:nvSpPr>
        <p:spPr>
          <a:xfrm>
            <a:off x="0" y="419100"/>
            <a:ext cx="152400" cy="4000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dirty="0"/>
          </a:p>
        </p:txBody>
      </p:sp>
      <p:cxnSp>
        <p:nvCxnSpPr>
          <p:cNvPr id="16" name="Straight Connector 15"/>
          <p:cNvCxnSpPr/>
          <p:nvPr userDrawn="1"/>
        </p:nvCxnSpPr>
        <p:spPr bwMode="auto">
          <a:xfrm>
            <a:off x="0" y="601662"/>
            <a:ext cx="101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0" y="647700"/>
            <a:ext cx="101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0" y="4694551"/>
            <a:ext cx="9144000" cy="4679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hlinkClick r:id="" action="ppaction://hlinkshowjump?jump=nextslide" highlightClick="1"/>
          </p:cNvPr>
          <p:cNvSpPr/>
          <p:nvPr/>
        </p:nvSpPr>
        <p:spPr>
          <a:xfrm>
            <a:off x="8382000" y="4781550"/>
            <a:ext cx="274320" cy="274320"/>
          </a:xfrm>
          <a:prstGeom prst="ellipse">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1400" b="1" dirty="0">
              <a:solidFill>
                <a:schemeClr val="bg1">
                  <a:lumMod val="75000"/>
                </a:schemeClr>
              </a:solidFill>
            </a:endParaRPr>
          </a:p>
        </p:txBody>
      </p:sp>
      <p:sp>
        <p:nvSpPr>
          <p:cNvPr id="15" name="Oval 14">
            <a:hlinkClick r:id="" action="ppaction://hlinkshowjump?jump=previousslide" highlightClick="1"/>
          </p:cNvPr>
          <p:cNvSpPr/>
          <p:nvPr/>
        </p:nvSpPr>
        <p:spPr>
          <a:xfrm>
            <a:off x="8036087" y="4781550"/>
            <a:ext cx="274320" cy="274320"/>
          </a:xfrm>
          <a:prstGeom prst="ellipse">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1400" b="1" dirty="0">
              <a:solidFill>
                <a:schemeClr val="bg1">
                  <a:lumMod val="75000"/>
                </a:schemeClr>
              </a:solidFill>
            </a:endParaRPr>
          </a:p>
        </p:txBody>
      </p:sp>
      <p:sp>
        <p:nvSpPr>
          <p:cNvPr id="18" name="Chevron 17"/>
          <p:cNvSpPr/>
          <p:nvPr userDrawn="1"/>
        </p:nvSpPr>
        <p:spPr>
          <a:xfrm flipH="1">
            <a:off x="8122955" y="4863846"/>
            <a:ext cx="82296" cy="100584"/>
          </a:xfrm>
          <a:prstGeom prst="chevron">
            <a:avLst>
              <a:gd name="adj" fmla="val 79255"/>
            </a:avLst>
          </a:prstGeom>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a:solidFill>
                <a:schemeClr val="tx1"/>
              </a:solidFill>
            </a:endParaRPr>
          </a:p>
        </p:txBody>
      </p:sp>
      <p:sp>
        <p:nvSpPr>
          <p:cNvPr id="19" name="Chevron 18"/>
          <p:cNvSpPr/>
          <p:nvPr userDrawn="1"/>
        </p:nvSpPr>
        <p:spPr>
          <a:xfrm>
            <a:off x="8473440" y="4863846"/>
            <a:ext cx="82296" cy="100584"/>
          </a:xfrm>
          <a:prstGeom prst="chevron">
            <a:avLst>
              <a:gd name="adj" fmla="val 79255"/>
            </a:avLst>
          </a:prstGeom>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a:solidFill>
                <a:schemeClr val="tx1"/>
              </a:solidFill>
            </a:endParaRPr>
          </a:p>
        </p:txBody>
      </p:sp>
      <p:sp>
        <p:nvSpPr>
          <p:cNvPr id="5" name="Footer Placeholder 4"/>
          <p:cNvSpPr>
            <a:spLocks noGrp="1"/>
          </p:cNvSpPr>
          <p:nvPr>
            <p:ph type="ftr" sz="quarter" idx="3"/>
          </p:nvPr>
        </p:nvSpPr>
        <p:spPr>
          <a:xfrm>
            <a:off x="457200" y="4781550"/>
            <a:ext cx="6629400" cy="292894"/>
          </a:xfrm>
          <a:prstGeom prst="rect">
            <a:avLst/>
          </a:prstGeom>
        </p:spPr>
        <p:txBody>
          <a:bodyPr vert="horz" lIns="91440" tIns="45720" rIns="91440" bIns="45720" rtlCol="0" anchor="ctr"/>
          <a:lstStyle>
            <a:lvl1pPr algn="l">
              <a:defRPr sz="1400" b="0">
                <a:solidFill>
                  <a:srgbClr val="7F7F7F"/>
                </a:solidFill>
                <a:latin typeface="Bebas Neue" pitchFamily="34" charset="0"/>
              </a:defRPr>
            </a:lvl1pPr>
          </a:lstStyle>
          <a:p>
            <a:r>
              <a:rPr lang="en-JM" dirty="0" smtClean="0"/>
              <a:t>PUT THE NAME OF YOUR COMPANY HERE</a:t>
            </a:r>
            <a:endParaRPr lang="en-JM"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86" r:id="rId7"/>
    <p:sldLayoutId id="2147483685" r:id="rId8"/>
    <p:sldLayoutId id="2147483682" r:id="rId9"/>
    <p:sldLayoutId id="2147483681" r:id="rId10"/>
    <p:sldLayoutId id="2147483680" r:id="rId11"/>
    <p:sldLayoutId id="2147483677" r:id="rId12"/>
    <p:sldLayoutId id="2147483655" r:id="rId13"/>
    <p:sldLayoutId id="2147483688" r:id="rId14"/>
    <p:sldLayoutId id="2147483683" r:id="rId15"/>
    <p:sldLayoutId id="2147483661" r:id="rId16"/>
    <p:sldLayoutId id="2147483662" r:id="rId17"/>
    <p:sldLayoutId id="2147483679" r:id="rId18"/>
    <p:sldLayoutId id="2147483678" r:id="rId19"/>
    <p:sldLayoutId id="2147483670" r:id="rId20"/>
    <p:sldLayoutId id="2147483663" r:id="rId21"/>
    <p:sldLayoutId id="2147483664" r:id="rId22"/>
    <p:sldLayoutId id="2147483666" r:id="rId23"/>
    <p:sldLayoutId id="2147483667" r:id="rId24"/>
    <p:sldLayoutId id="2147483668" r:id="rId25"/>
    <p:sldLayoutId id="2147483669" r:id="rId26"/>
    <p:sldLayoutId id="2147483671" r:id="rId27"/>
    <p:sldLayoutId id="2147483672" r:id="rId28"/>
    <p:sldLayoutId id="2147483673" r:id="rId29"/>
    <p:sldLayoutId id="2147483674" r:id="rId30"/>
    <p:sldLayoutId id="2147483675" r:id="rId31"/>
    <p:sldLayoutId id="2147483676" r:id="rId32"/>
    <p:sldLayoutId id="2147483687" r:id="rId3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dt="0"/>
  <p:txStyles>
    <p:titleStyle>
      <a:lvl1pPr algn="l" defTabSz="914400" rtl="0" eaLnBrk="1" latinLnBrk="0" hangingPunct="1">
        <a:spcBef>
          <a:spcPct val="0"/>
        </a:spcBef>
        <a:buNone/>
        <a:defRPr sz="3600" kern="1200">
          <a:solidFill>
            <a:schemeClr val="tx1">
              <a:lumMod val="85000"/>
              <a:lumOff val="15000"/>
            </a:schemeClr>
          </a:solidFill>
          <a:latin typeface="Bebas Neue" pitchFamily="34" charset="0"/>
          <a:ea typeface="+mj-ea"/>
          <a:cs typeface="+mj-cs"/>
        </a:defRPr>
      </a:lvl1pPr>
    </p:titleStyle>
    <p:bodyStyle>
      <a:lvl1pPr marL="342900" indent="-342900" algn="l" defTabSz="914400" rtl="0" eaLnBrk="1" latinLnBrk="0" hangingPunct="1">
        <a:lnSpc>
          <a:spcPct val="110000"/>
        </a:lnSpc>
        <a:spcBef>
          <a:spcPts val="0"/>
        </a:spcBef>
        <a:buFont typeface="Arial" pitchFamily="34" charset="0"/>
        <a:buChar char="•"/>
        <a:defRPr sz="1400" kern="1200">
          <a:solidFill>
            <a:schemeClr val="tx1">
              <a:lumMod val="85000"/>
              <a:lumOff val="15000"/>
            </a:schemeClr>
          </a:solidFill>
          <a:latin typeface="Arial" pitchFamily="34" charset="0"/>
          <a:ea typeface="+mn-ea"/>
          <a:cs typeface="Arial" pitchFamily="34" charset="0"/>
        </a:defRPr>
      </a:lvl1pPr>
      <a:lvl2pPr marL="742950" indent="-285750" algn="l" defTabSz="914400" rtl="0" eaLnBrk="1" latinLnBrk="0" hangingPunct="1">
        <a:lnSpc>
          <a:spcPct val="110000"/>
        </a:lnSpc>
        <a:spcBef>
          <a:spcPts val="0"/>
        </a:spcBef>
        <a:buFont typeface="Arial" pitchFamily="34" charset="0"/>
        <a:buChar char="–"/>
        <a:defRPr sz="1400" kern="1200">
          <a:solidFill>
            <a:schemeClr val="tx1">
              <a:lumMod val="85000"/>
              <a:lumOff val="15000"/>
            </a:schemeClr>
          </a:solidFill>
          <a:latin typeface="Arial" pitchFamily="34" charset="0"/>
          <a:ea typeface="+mn-ea"/>
          <a:cs typeface="Arial" pitchFamily="34" charset="0"/>
        </a:defRPr>
      </a:lvl2pPr>
      <a:lvl3pPr marL="1143000" indent="-228600" algn="l" defTabSz="914400" rtl="0" eaLnBrk="1" latinLnBrk="0" hangingPunct="1">
        <a:lnSpc>
          <a:spcPct val="110000"/>
        </a:lnSpc>
        <a:spcBef>
          <a:spcPts val="0"/>
        </a:spcBef>
        <a:buFont typeface="Arial" pitchFamily="34" charset="0"/>
        <a:buChar char="•"/>
        <a:defRPr sz="1400" kern="1200">
          <a:solidFill>
            <a:schemeClr val="tx1">
              <a:lumMod val="85000"/>
              <a:lumOff val="15000"/>
            </a:schemeClr>
          </a:solidFill>
          <a:latin typeface="Arial" pitchFamily="34" charset="0"/>
          <a:ea typeface="+mn-ea"/>
          <a:cs typeface="Arial" pitchFamily="34" charset="0"/>
        </a:defRPr>
      </a:lvl3pPr>
      <a:lvl4pPr marL="1600200" indent="-228600" algn="l" defTabSz="914400" rtl="0" eaLnBrk="1" latinLnBrk="0" hangingPunct="1">
        <a:lnSpc>
          <a:spcPct val="110000"/>
        </a:lnSpc>
        <a:spcBef>
          <a:spcPts val="0"/>
        </a:spcBef>
        <a:buFont typeface="Arial" pitchFamily="34" charset="0"/>
        <a:buChar char="–"/>
        <a:defRPr sz="1400" kern="1200">
          <a:solidFill>
            <a:schemeClr val="tx1">
              <a:lumMod val="85000"/>
              <a:lumOff val="15000"/>
            </a:schemeClr>
          </a:solidFill>
          <a:latin typeface="Arial" pitchFamily="34" charset="0"/>
          <a:ea typeface="+mn-ea"/>
          <a:cs typeface="Arial" pitchFamily="34" charset="0"/>
        </a:defRPr>
      </a:lvl4pPr>
      <a:lvl5pPr marL="2057400" indent="-228600" algn="l" defTabSz="914400" rtl="0" eaLnBrk="1" latinLnBrk="0" hangingPunct="1">
        <a:lnSpc>
          <a:spcPct val="110000"/>
        </a:lnSpc>
        <a:spcBef>
          <a:spcPts val="0"/>
        </a:spcBef>
        <a:buFont typeface="Arial" pitchFamily="34" charset="0"/>
        <a:buChar char="»"/>
        <a:defRPr sz="1400" kern="1200">
          <a:solidFill>
            <a:schemeClr val="tx1">
              <a:lumMod val="85000"/>
              <a:lumOff val="1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2.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9.jpg"/><Relationship Id="rId7" Type="http://schemas.openxmlformats.org/officeDocument/2006/relationships/diagramColors" Target="../diagrams/colors13.xml"/><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image" Target="../media/image10.jpg"/><Relationship Id="rId7" Type="http://schemas.openxmlformats.org/officeDocument/2006/relationships/image" Target="../media/image14.png"/><Relationship Id="rId12" Type="http://schemas.microsoft.com/office/2007/relationships/diagramDrawing" Target="../diagrams/drawing14.xml"/><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3.png"/><Relationship Id="rId11" Type="http://schemas.openxmlformats.org/officeDocument/2006/relationships/diagramColors" Target="../diagrams/colors14.xml"/><Relationship Id="rId5" Type="http://schemas.openxmlformats.org/officeDocument/2006/relationships/image" Target="../media/image12.jpeg"/><Relationship Id="rId10" Type="http://schemas.openxmlformats.org/officeDocument/2006/relationships/diagramQuickStyle" Target="../diagrams/quickStyle14.xml"/><Relationship Id="rId4" Type="http://schemas.openxmlformats.org/officeDocument/2006/relationships/image" Target="../media/image11.png"/><Relationship Id="rId9" Type="http://schemas.openxmlformats.org/officeDocument/2006/relationships/diagramLayout" Target="../diagrams/layout1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6.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4.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4.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s>
</file>

<file path=ppt/slides/_rels/slide20.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17.png"/><Relationship Id="rId7" Type="http://schemas.openxmlformats.org/officeDocument/2006/relationships/diagramColors" Target="../diagrams/colors20.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png"/><Relationship Id="rId7" Type="http://schemas.openxmlformats.org/officeDocument/2006/relationships/diagramColors" Target="../diagrams/colors6.xml"/><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7.jpg"/><Relationship Id="rId7" Type="http://schemas.openxmlformats.org/officeDocument/2006/relationships/diagramColors" Target="../diagrams/colors7.xml"/><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8.jpg"/><Relationship Id="rId7" Type="http://schemas.openxmlformats.org/officeDocument/2006/relationships/diagramColors" Target="../diagrams/colors9.xml"/><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chart" Target="../charts/chart1.xml"/><Relationship Id="rId7" Type="http://schemas.openxmlformats.org/officeDocument/2006/relationships/diagramColors" Target="../diagrams/colors10.xml"/><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hlinkClick r:id="" action="ppaction://hlinkshowjump?jump=nextslide" highlightClick="1"/>
          </p:cNvPr>
          <p:cNvSpPr/>
          <p:nvPr/>
        </p:nvSpPr>
        <p:spPr>
          <a:xfrm>
            <a:off x="4419600" y="3577590"/>
            <a:ext cx="365760" cy="365760"/>
          </a:xfrm>
          <a:prstGeom prst="ellipse">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dirty="0">
              <a:solidFill>
                <a:schemeClr val="bg1">
                  <a:lumMod val="75000"/>
                </a:schemeClr>
              </a:solidFill>
            </a:endParaRPr>
          </a:p>
        </p:txBody>
      </p:sp>
      <p:grpSp>
        <p:nvGrpSpPr>
          <p:cNvPr id="16" name="Group 15"/>
          <p:cNvGrpSpPr/>
          <p:nvPr/>
        </p:nvGrpSpPr>
        <p:grpSpPr>
          <a:xfrm>
            <a:off x="2209800" y="1123950"/>
            <a:ext cx="4876800" cy="1543050"/>
            <a:chOff x="2209800" y="1981200"/>
            <a:chExt cx="4876800" cy="1371600"/>
          </a:xfrm>
        </p:grpSpPr>
        <p:sp>
          <p:nvSpPr>
            <p:cNvPr id="12" name="Rectangle 11"/>
            <p:cNvSpPr/>
            <p:nvPr/>
          </p:nvSpPr>
          <p:spPr>
            <a:xfrm>
              <a:off x="2209800" y="1981200"/>
              <a:ext cx="4876800" cy="1371600"/>
            </a:xfrm>
            <a:prstGeom prst="rect">
              <a:avLst/>
            </a:prstGeom>
            <a:solidFill>
              <a:schemeClr val="bg1">
                <a:lumMod val="95000"/>
              </a:schemeClr>
            </a:solidFill>
            <a:ln w="6350">
              <a:solidFill>
                <a:schemeClr val="bg1"/>
              </a:solidFill>
            </a:ln>
            <a:effectLst>
              <a:innerShdw blurRad="1143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a:p>
          </p:txBody>
        </p:sp>
        <p:sp>
          <p:nvSpPr>
            <p:cNvPr id="13" name="Rectangle 12"/>
            <p:cNvSpPr/>
            <p:nvPr/>
          </p:nvSpPr>
          <p:spPr>
            <a:xfrm>
              <a:off x="2209800" y="2286000"/>
              <a:ext cx="152400" cy="60960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dirty="0"/>
            </a:p>
          </p:txBody>
        </p:sp>
        <p:sp>
          <p:nvSpPr>
            <p:cNvPr id="14" name="Rectangle 13"/>
            <p:cNvSpPr/>
            <p:nvPr/>
          </p:nvSpPr>
          <p:spPr>
            <a:xfrm>
              <a:off x="6934200" y="2286000"/>
              <a:ext cx="152400" cy="60960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dirty="0"/>
            </a:p>
          </p:txBody>
        </p:sp>
      </p:grpSp>
      <p:sp>
        <p:nvSpPr>
          <p:cNvPr id="15" name="Rectangle 14"/>
          <p:cNvSpPr/>
          <p:nvPr/>
        </p:nvSpPr>
        <p:spPr>
          <a:xfrm>
            <a:off x="2667000" y="3143250"/>
            <a:ext cx="3810000" cy="342900"/>
          </a:xfrm>
          <a:prstGeom prst="rect">
            <a:avLst/>
          </a:prstGeom>
          <a:solidFill>
            <a:schemeClr val="bg1">
              <a:lumMod val="95000"/>
            </a:schemeClr>
          </a:solidFill>
          <a:ln w="6350">
            <a:solidFill>
              <a:schemeClr val="bg1"/>
            </a:solidFill>
          </a:ln>
          <a:effectLst>
            <a:innerShdw blurRad="1143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1400" dirty="0" smtClean="0">
                <a:solidFill>
                  <a:srgbClr val="0070C0"/>
                </a:solidFill>
                <a:latin typeface="BebasNEUE" pitchFamily="34" charset="0"/>
              </a:rPr>
              <a:t>Subtitle Goes Here</a:t>
            </a:r>
            <a:endParaRPr lang="en-JM" sz="1400" dirty="0">
              <a:solidFill>
                <a:srgbClr val="0070C0"/>
              </a:solidFill>
              <a:latin typeface="BebasNEUE" pitchFamily="34" charset="0"/>
            </a:endParaRPr>
          </a:p>
        </p:txBody>
      </p:sp>
      <p:sp>
        <p:nvSpPr>
          <p:cNvPr id="2" name="Title 1"/>
          <p:cNvSpPr>
            <a:spLocks noGrp="1"/>
          </p:cNvSpPr>
          <p:nvPr>
            <p:ph type="ctrTitle"/>
          </p:nvPr>
        </p:nvSpPr>
        <p:spPr>
          <a:xfrm>
            <a:off x="2362200" y="1352550"/>
            <a:ext cx="4572000" cy="1295400"/>
          </a:xfrm>
        </p:spPr>
        <p:txBody>
          <a:bodyPr/>
          <a:lstStyle/>
          <a:p>
            <a:r>
              <a:rPr lang="fa-IR" dirty="0" smtClean="0">
                <a:solidFill>
                  <a:srgbClr val="0065B0"/>
                </a:solidFill>
                <a:latin typeface="Bebas Neue"/>
                <a:cs typeface="Bebas Neue"/>
              </a:rPr>
              <a:t>کایزن</a:t>
            </a:r>
            <a:br>
              <a:rPr lang="fa-IR" dirty="0" smtClean="0">
                <a:solidFill>
                  <a:srgbClr val="0065B0"/>
                </a:solidFill>
                <a:latin typeface="Bebas Neue"/>
                <a:cs typeface="Bebas Neue"/>
              </a:rPr>
            </a:br>
            <a:r>
              <a:rPr lang="en-US" b="1" dirty="0">
                <a:solidFill>
                  <a:srgbClr val="0065B0"/>
                </a:solidFill>
              </a:rPr>
              <a:t>Kaizen</a:t>
            </a:r>
            <a:r>
              <a:rPr lang="fa-IR" dirty="0" smtClean="0">
                <a:solidFill>
                  <a:srgbClr val="0065B0"/>
                </a:solidFill>
                <a:latin typeface="Bebas Neue"/>
                <a:cs typeface="Bebas Neue"/>
              </a:rPr>
              <a:t/>
            </a:r>
            <a:br>
              <a:rPr lang="fa-IR" dirty="0" smtClean="0">
                <a:solidFill>
                  <a:srgbClr val="0065B0"/>
                </a:solidFill>
                <a:latin typeface="Bebas Neue"/>
                <a:cs typeface="Bebas Neue"/>
              </a:rPr>
            </a:br>
            <a:endParaRPr lang="en-JM" dirty="0">
              <a:solidFill>
                <a:srgbClr val="0065B0"/>
              </a:solidFill>
              <a:latin typeface="Bebas Neue"/>
              <a:cs typeface="Bebas Neue"/>
            </a:endParaRPr>
          </a:p>
        </p:txBody>
      </p:sp>
      <p:sp>
        <p:nvSpPr>
          <p:cNvPr id="6" name="Chevron 5"/>
          <p:cNvSpPr/>
          <p:nvPr/>
        </p:nvSpPr>
        <p:spPr>
          <a:xfrm>
            <a:off x="4556760" y="3691890"/>
            <a:ext cx="107653" cy="137160"/>
          </a:xfrm>
          <a:prstGeom prst="chevron">
            <a:avLst>
              <a:gd name="adj" fmla="val 79255"/>
            </a:avLst>
          </a:prstGeom>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a:solidFill>
                <a:schemeClr val="tx1"/>
              </a:solidFill>
            </a:endParaRPr>
          </a:p>
        </p:txBody>
      </p:sp>
      <p:cxnSp>
        <p:nvCxnSpPr>
          <p:cNvPr id="11" name="Straight Connector 10"/>
          <p:cNvCxnSpPr/>
          <p:nvPr/>
        </p:nvCxnSpPr>
        <p:spPr bwMode="auto">
          <a:xfrm>
            <a:off x="2260600" y="2068512"/>
            <a:ext cx="101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auto">
          <a:xfrm>
            <a:off x="2260600" y="2114550"/>
            <a:ext cx="101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auto">
          <a:xfrm>
            <a:off x="6934200" y="2068512"/>
            <a:ext cx="101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auto">
          <a:xfrm>
            <a:off x="6934200" y="2114550"/>
            <a:ext cx="101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par>
                                <p:cTn id="40" presetID="53" presetClass="entr" presetSubtype="16"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par>
                                <p:cTn id="45" presetID="53" presetClass="entr" presetSubtype="16"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2" grpId="0"/>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150"/>
            <a:ext cx="7620000" cy="422672"/>
          </a:xfrm>
        </p:spPr>
        <p:txBody>
          <a:bodyPr/>
          <a:lstStyle/>
          <a:p>
            <a:pPr algn="r" rtl="1"/>
            <a:r>
              <a:rPr lang="ar-SA" sz="3200" dirty="0">
                <a:solidFill>
                  <a:srgbClr val="0065B0"/>
                </a:solidFill>
                <a:cs typeface="B Nazanin" panose="00000400000000000000" pitchFamily="2" charset="-78"/>
              </a:rPr>
              <a:t>سه اقدام </a:t>
            </a:r>
            <a:r>
              <a:rPr lang="ar-SA" sz="3200" dirty="0" smtClean="0">
                <a:solidFill>
                  <a:srgbClr val="0065B0"/>
                </a:solidFill>
                <a:cs typeface="B Nazanin" panose="00000400000000000000" pitchFamily="2" charset="-78"/>
              </a:rPr>
              <a:t>اساس</a:t>
            </a:r>
            <a:r>
              <a:rPr lang="fa-IR" sz="3200" dirty="0" smtClean="0">
                <a:solidFill>
                  <a:srgbClr val="0065B0"/>
                </a:solidFill>
                <a:cs typeface="B Nazanin" panose="00000400000000000000" pitchFamily="2" charset="-78"/>
              </a:rPr>
              <a:t>ی</a:t>
            </a:r>
            <a:endParaRPr lang="en-JM" sz="3200" dirty="0">
              <a:solidFill>
                <a:srgbClr val="0065B0"/>
              </a:solidFill>
              <a:cs typeface="B Nazanin" panose="00000400000000000000" pitchFamily="2" charset="-78"/>
            </a:endParaRPr>
          </a:p>
        </p:txBody>
      </p:sp>
      <p:sp>
        <p:nvSpPr>
          <p:cNvPr id="5" name="Oval 4"/>
          <p:cNvSpPr/>
          <p:nvPr/>
        </p:nvSpPr>
        <p:spPr>
          <a:xfrm>
            <a:off x="228600" y="1581150"/>
            <a:ext cx="914400" cy="914400"/>
          </a:xfrm>
          <a:prstGeom prst="ellipse">
            <a:avLst/>
          </a:prstGeom>
          <a:noFill/>
          <a:ln w="38100">
            <a:solidFill>
              <a:srgbClr val="0065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ln w="0"/>
                <a:solidFill>
                  <a:schemeClr val="accent1"/>
                </a:solidFill>
                <a:effectLst>
                  <a:outerShdw blurRad="38100" dist="25400" dir="5400000" algn="ctr" rotWithShape="0">
                    <a:srgbClr val="6E747A">
                      <a:alpha val="43000"/>
                    </a:srgbClr>
                  </a:outerShdw>
                </a:effectLst>
                <a:latin typeface="Bebas Neue" pitchFamily="34" charset="0"/>
              </a:rPr>
              <a:t>1</a:t>
            </a:r>
            <a:endParaRPr lang="en-JM" sz="1600" dirty="0" smtClean="0">
              <a:ln w="0"/>
              <a:solidFill>
                <a:schemeClr val="accent1"/>
              </a:solidFill>
              <a:effectLst>
                <a:outerShdw blurRad="38100" dist="25400" dir="5400000" algn="ctr" rotWithShape="0">
                  <a:srgbClr val="6E747A">
                    <a:alpha val="43000"/>
                  </a:srgbClr>
                </a:outerShdw>
              </a:effectLst>
              <a:latin typeface="Bebas Neue" pitchFamily="34" charset="0"/>
            </a:endParaRPr>
          </a:p>
        </p:txBody>
      </p:sp>
      <p:sp>
        <p:nvSpPr>
          <p:cNvPr id="6" name="Rectangular Callout 5"/>
          <p:cNvSpPr/>
          <p:nvPr/>
        </p:nvSpPr>
        <p:spPr>
          <a:xfrm>
            <a:off x="669533" y="566565"/>
            <a:ext cx="1905000" cy="807028"/>
          </a:xfrm>
          <a:prstGeom prst="wedgeRectCallout">
            <a:avLst>
              <a:gd name="adj1" fmla="val -35040"/>
              <a:gd name="adj2" fmla="val 85930"/>
            </a:avLst>
          </a:prstGeom>
          <a:solidFill>
            <a:srgbClr val="0065B0"/>
          </a:solidFill>
          <a:ln w="6350" cmpd="sng">
            <a:solidFill>
              <a:srgbClr val="0065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100" dirty="0">
                <a:solidFill>
                  <a:schemeClr val="bg1"/>
                </a:solidFill>
                <a:cs typeface="B Nazanin" panose="00000400000000000000" pitchFamily="2" charset="-78"/>
              </a:rPr>
              <a:t>كليه فعاليت هايي كه هزينه زا هستند ولي ارزشي توليد نمي كنند (</a:t>
            </a:r>
            <a:r>
              <a:rPr lang="en-US" sz="1100" dirty="0">
                <a:solidFill>
                  <a:schemeClr val="bg1"/>
                </a:solidFill>
                <a:cs typeface="B Nazanin" panose="00000400000000000000" pitchFamily="2" charset="-78"/>
              </a:rPr>
              <a:t>Muda</a:t>
            </a:r>
            <a:r>
              <a:rPr lang="ar-SA" sz="1100" dirty="0">
                <a:solidFill>
                  <a:schemeClr val="bg1"/>
                </a:solidFill>
                <a:cs typeface="B Nazanin" panose="00000400000000000000" pitchFamily="2" charset="-78"/>
              </a:rPr>
              <a:t>) بايد حذف شوند .</a:t>
            </a:r>
            <a:endParaRPr lang="en-JM" sz="1100" dirty="0">
              <a:solidFill>
                <a:schemeClr val="bg1"/>
              </a:solidFill>
              <a:latin typeface="Arial" pitchFamily="34" charset="0"/>
              <a:cs typeface="B Nazanin" panose="00000400000000000000" pitchFamily="2" charset="-78"/>
            </a:endParaRPr>
          </a:p>
        </p:txBody>
      </p:sp>
      <p:sp>
        <p:nvSpPr>
          <p:cNvPr id="7" name="Oval 6"/>
          <p:cNvSpPr/>
          <p:nvPr/>
        </p:nvSpPr>
        <p:spPr>
          <a:xfrm>
            <a:off x="1447800" y="3333750"/>
            <a:ext cx="914400" cy="914400"/>
          </a:xfrm>
          <a:prstGeom prst="ellipse">
            <a:avLst/>
          </a:prstGeom>
          <a:noFill/>
          <a:ln w="38100">
            <a:solidFill>
              <a:srgbClr val="0065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ln w="0"/>
                <a:solidFill>
                  <a:schemeClr val="accent1"/>
                </a:solidFill>
                <a:effectLst>
                  <a:outerShdw blurRad="38100" dist="25400" dir="5400000" algn="ctr" rotWithShape="0">
                    <a:srgbClr val="6E747A">
                      <a:alpha val="43000"/>
                    </a:srgbClr>
                  </a:outerShdw>
                </a:effectLst>
                <a:latin typeface="Bebas Neue" pitchFamily="34" charset="0"/>
              </a:rPr>
              <a:t>2</a:t>
            </a:r>
            <a:endParaRPr lang="en-JM" sz="1600" dirty="0" smtClean="0">
              <a:ln w="0"/>
              <a:solidFill>
                <a:schemeClr val="accent1"/>
              </a:solidFill>
              <a:effectLst>
                <a:outerShdw blurRad="38100" dist="25400" dir="5400000" algn="ctr" rotWithShape="0">
                  <a:srgbClr val="6E747A">
                    <a:alpha val="43000"/>
                  </a:srgbClr>
                </a:outerShdw>
              </a:effectLst>
              <a:latin typeface="Bebas Neue" pitchFamily="34" charset="0"/>
            </a:endParaRPr>
          </a:p>
        </p:txBody>
      </p:sp>
      <p:sp>
        <p:nvSpPr>
          <p:cNvPr id="8" name="Rectangular Callout 7"/>
          <p:cNvSpPr/>
          <p:nvPr/>
        </p:nvSpPr>
        <p:spPr>
          <a:xfrm>
            <a:off x="1588213" y="2190750"/>
            <a:ext cx="1905000" cy="807028"/>
          </a:xfrm>
          <a:prstGeom prst="wedgeRectCallout">
            <a:avLst>
              <a:gd name="adj1" fmla="val -33923"/>
              <a:gd name="adj2" fmla="val 84612"/>
            </a:avLst>
          </a:prstGeom>
          <a:solidFill>
            <a:srgbClr val="0065B0"/>
          </a:solidFill>
          <a:ln w="6350" cmpd="sng">
            <a:solidFill>
              <a:srgbClr val="0065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lnSpc>
                <a:spcPct val="90000"/>
              </a:lnSpc>
              <a:defRPr/>
            </a:pPr>
            <a:r>
              <a:rPr lang="ar-SA" sz="1100" dirty="0">
                <a:cs typeface="B Nazanin" panose="00000400000000000000" pitchFamily="2" charset="-78"/>
              </a:rPr>
              <a:t>فعاليت هايي كه به شكلي در جاي ديگري به صورت موازي انجام مي شون</a:t>
            </a:r>
            <a:r>
              <a:rPr lang="fa-IR" sz="1100" dirty="0">
                <a:cs typeface="B Nazanin" panose="00000400000000000000" pitchFamily="2" charset="-78"/>
              </a:rPr>
              <a:t>د</a:t>
            </a:r>
            <a:r>
              <a:rPr lang="en-US" sz="1100" dirty="0">
                <a:cs typeface="B Nazanin" panose="00000400000000000000" pitchFamily="2" charset="-78"/>
              </a:rPr>
              <a:t> </a:t>
            </a:r>
            <a:r>
              <a:rPr lang="fa-IR" sz="1100" dirty="0">
                <a:cs typeface="B Nazanin" panose="00000400000000000000" pitchFamily="2" charset="-78"/>
              </a:rPr>
              <a:t>(</a:t>
            </a:r>
            <a:r>
              <a:rPr lang="en-US" sz="1100" dirty="0">
                <a:cs typeface="B Nazanin" panose="00000400000000000000" pitchFamily="2" charset="-78"/>
              </a:rPr>
              <a:t>Muri</a:t>
            </a:r>
            <a:r>
              <a:rPr lang="fa-IR" sz="1100" dirty="0">
                <a:cs typeface="B Nazanin" panose="00000400000000000000" pitchFamily="2" charset="-78"/>
              </a:rPr>
              <a:t>) </a:t>
            </a:r>
            <a:r>
              <a:rPr lang="ar-SA" sz="1100" dirty="0">
                <a:cs typeface="B Nazanin" panose="00000400000000000000" pitchFamily="2" charset="-78"/>
              </a:rPr>
              <a:t>با يكديگر تلفيق شوند. </a:t>
            </a:r>
            <a:endParaRPr lang="en-US" sz="1100" dirty="0">
              <a:cs typeface="B Nazanin" panose="00000400000000000000" pitchFamily="2" charset="-78"/>
            </a:endParaRPr>
          </a:p>
        </p:txBody>
      </p:sp>
      <p:sp>
        <p:nvSpPr>
          <p:cNvPr id="9" name="Oval 8"/>
          <p:cNvSpPr/>
          <p:nvPr/>
        </p:nvSpPr>
        <p:spPr>
          <a:xfrm>
            <a:off x="4420028" y="3552072"/>
            <a:ext cx="914400" cy="914400"/>
          </a:xfrm>
          <a:prstGeom prst="ellipse">
            <a:avLst/>
          </a:prstGeom>
          <a:noFill/>
          <a:ln w="38100">
            <a:solidFill>
              <a:srgbClr val="0065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ln w="0"/>
                <a:solidFill>
                  <a:schemeClr val="accent1"/>
                </a:solidFill>
                <a:effectLst>
                  <a:outerShdw blurRad="38100" dist="25400" dir="5400000" algn="ctr" rotWithShape="0">
                    <a:srgbClr val="6E747A">
                      <a:alpha val="43000"/>
                    </a:srgbClr>
                  </a:outerShdw>
                </a:effectLst>
                <a:latin typeface="Bebas Neue" pitchFamily="34" charset="0"/>
              </a:rPr>
              <a:t>3</a:t>
            </a:r>
            <a:endParaRPr lang="en-JM" sz="1600" dirty="0" smtClean="0">
              <a:ln w="0"/>
              <a:solidFill>
                <a:schemeClr val="accent1"/>
              </a:solidFill>
              <a:effectLst>
                <a:outerShdw blurRad="38100" dist="25400" dir="5400000" algn="ctr" rotWithShape="0">
                  <a:srgbClr val="6E747A">
                    <a:alpha val="43000"/>
                  </a:srgbClr>
                </a:outerShdw>
              </a:effectLst>
              <a:latin typeface="Bebas Neue" pitchFamily="34" charset="0"/>
            </a:endParaRPr>
          </a:p>
        </p:txBody>
      </p:sp>
      <p:sp>
        <p:nvSpPr>
          <p:cNvPr id="10" name="Rectangular Callout 9"/>
          <p:cNvSpPr/>
          <p:nvPr/>
        </p:nvSpPr>
        <p:spPr>
          <a:xfrm>
            <a:off x="3924728" y="2419612"/>
            <a:ext cx="1905000" cy="807028"/>
          </a:xfrm>
          <a:prstGeom prst="wedgeRectCallout">
            <a:avLst>
              <a:gd name="adj1" fmla="val 12910"/>
              <a:gd name="adj2" fmla="val 87187"/>
            </a:avLst>
          </a:prstGeom>
          <a:solidFill>
            <a:srgbClr val="0065B0"/>
          </a:solidFill>
          <a:ln w="63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lnSpc>
                <a:spcPct val="90000"/>
              </a:lnSpc>
              <a:defRPr/>
            </a:pPr>
            <a:r>
              <a:rPr lang="ar-SA" sz="1100" dirty="0">
                <a:cs typeface="B Nazanin" panose="00000400000000000000" pitchFamily="2" charset="-78"/>
              </a:rPr>
              <a:t>آن دسته از فعاليت هايي كه براي تكميل و بهبود سطح كيفي خدمات لازمن</a:t>
            </a:r>
            <a:r>
              <a:rPr lang="fa-IR" sz="1100" dirty="0">
                <a:cs typeface="B Nazanin" panose="00000400000000000000" pitchFamily="2" charset="-78"/>
              </a:rPr>
              <a:t>د (</a:t>
            </a:r>
            <a:r>
              <a:rPr lang="en-US" sz="1100" dirty="0">
                <a:cs typeface="B Nazanin" panose="00000400000000000000" pitchFamily="2" charset="-78"/>
              </a:rPr>
              <a:t>Mura</a:t>
            </a:r>
            <a:r>
              <a:rPr lang="fa-IR" sz="1100" dirty="0">
                <a:cs typeface="B Nazanin" panose="00000400000000000000" pitchFamily="2" charset="-78"/>
              </a:rPr>
              <a:t>)</a:t>
            </a:r>
            <a:r>
              <a:rPr lang="ar-SA" sz="1100" dirty="0">
                <a:cs typeface="B Nazanin" panose="00000400000000000000" pitchFamily="2" charset="-78"/>
              </a:rPr>
              <a:t> به فعاليت هاي سازمان افزوده شوند.</a:t>
            </a:r>
            <a:endParaRPr lang="en-US" sz="1100" dirty="0">
              <a:cs typeface="B Nazanin" panose="00000400000000000000" pitchFamily="2" charset="-78"/>
            </a:endParaRPr>
          </a:p>
        </p:txBody>
      </p:sp>
      <p:sp>
        <p:nvSpPr>
          <p:cNvPr id="12" name="TextBox 11"/>
          <p:cNvSpPr txBox="1"/>
          <p:nvPr/>
        </p:nvSpPr>
        <p:spPr>
          <a:xfrm>
            <a:off x="4724400" y="1471333"/>
            <a:ext cx="3352800" cy="597856"/>
          </a:xfrm>
          <a:prstGeom prst="rect">
            <a:avLst/>
          </a:prstGeom>
          <a:noFill/>
        </p:spPr>
        <p:txBody>
          <a:bodyPr wrap="square" rtlCol="0">
            <a:spAutoFit/>
          </a:bodyPr>
          <a:lstStyle/>
          <a:p>
            <a:pPr algn="just" rtl="1">
              <a:lnSpc>
                <a:spcPct val="90000"/>
              </a:lnSpc>
              <a:defRPr/>
            </a:pPr>
            <a:r>
              <a:rPr lang="en-US" dirty="0" smtClean="0">
                <a:solidFill>
                  <a:srgbClr val="0065B0"/>
                </a:solidFill>
                <a:cs typeface="B Nazanin" panose="00000400000000000000" pitchFamily="2" charset="-78"/>
              </a:rPr>
              <a:t> MU3</a:t>
            </a:r>
            <a:r>
              <a:rPr lang="ar-SA" dirty="0">
                <a:solidFill>
                  <a:srgbClr val="0065B0"/>
                </a:solidFill>
                <a:cs typeface="B Nazanin" panose="00000400000000000000" pitchFamily="2" charset="-78"/>
              </a:rPr>
              <a:t>اساس اقدامات كارگاه آموزش</a:t>
            </a:r>
            <a:r>
              <a:rPr lang="fa-IR" dirty="0" smtClean="0">
                <a:solidFill>
                  <a:srgbClr val="0065B0"/>
                </a:solidFill>
                <a:cs typeface="B Nazanin" panose="00000400000000000000" pitchFamily="2" charset="-78"/>
              </a:rPr>
              <a:t>ی </a:t>
            </a:r>
            <a:r>
              <a:rPr lang="ar-SA" dirty="0" smtClean="0">
                <a:solidFill>
                  <a:srgbClr val="0065B0"/>
                </a:solidFill>
                <a:cs typeface="B Nazanin" panose="00000400000000000000" pitchFamily="2" charset="-78"/>
              </a:rPr>
              <a:t>گمبا </a:t>
            </a:r>
            <a:r>
              <a:rPr lang="ar-SA" dirty="0">
                <a:solidFill>
                  <a:srgbClr val="0065B0"/>
                </a:solidFill>
                <a:cs typeface="B Nazanin" panose="00000400000000000000" pitchFamily="2" charset="-78"/>
              </a:rPr>
              <a:t>كايزن ( كايزن عمل</a:t>
            </a:r>
            <a:r>
              <a:rPr lang="fa-IR" dirty="0">
                <a:solidFill>
                  <a:srgbClr val="0065B0"/>
                </a:solidFill>
                <a:cs typeface="B Nazanin" panose="00000400000000000000" pitchFamily="2" charset="-78"/>
              </a:rPr>
              <a:t>ی</a:t>
            </a:r>
            <a:r>
              <a:rPr lang="ar-SA" dirty="0">
                <a:solidFill>
                  <a:srgbClr val="0065B0"/>
                </a:solidFill>
                <a:cs typeface="B Nazanin" panose="00000400000000000000" pitchFamily="2" charset="-78"/>
              </a:rPr>
              <a:t> ) را تشكيل م</a:t>
            </a:r>
            <a:r>
              <a:rPr lang="fa-IR" dirty="0">
                <a:solidFill>
                  <a:srgbClr val="0065B0"/>
                </a:solidFill>
                <a:cs typeface="B Nazanin" panose="00000400000000000000" pitchFamily="2" charset="-78"/>
              </a:rPr>
              <a:t>ی‌</a:t>
            </a:r>
            <a:r>
              <a:rPr lang="ar-SA" dirty="0">
                <a:solidFill>
                  <a:srgbClr val="0065B0"/>
                </a:solidFill>
                <a:cs typeface="B Nazanin" panose="00000400000000000000" pitchFamily="2" charset="-78"/>
              </a:rPr>
              <a:t>دهد</a:t>
            </a:r>
            <a:r>
              <a:rPr lang="fa-IR" dirty="0">
                <a:solidFill>
                  <a:srgbClr val="0065B0"/>
                </a:solidFill>
                <a:cs typeface="B Nazanin" panose="00000400000000000000" pitchFamily="2" charset="-78"/>
              </a:rPr>
              <a:t>.</a:t>
            </a:r>
            <a:r>
              <a:rPr lang="en-US" dirty="0">
                <a:solidFill>
                  <a:srgbClr val="0065B0"/>
                </a:solidFill>
                <a:cs typeface="B Nazanin" panose="00000400000000000000" pitchFamily="2" charset="-78"/>
              </a:rPr>
              <a:t> </a:t>
            </a:r>
          </a:p>
        </p:txBody>
      </p:sp>
    </p:spTree>
    <p:extLst>
      <p:ext uri="{BB962C8B-B14F-4D97-AF65-F5344CB8AC3E}">
        <p14:creationId xmlns:p14="http://schemas.microsoft.com/office/powerpoint/2010/main" val="3017671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150"/>
            <a:ext cx="7620000" cy="422672"/>
          </a:xfrm>
        </p:spPr>
        <p:txBody>
          <a:bodyPr/>
          <a:lstStyle/>
          <a:p>
            <a:pPr algn="r" rtl="1"/>
            <a:r>
              <a:rPr lang="fa-IR" sz="3200" dirty="0">
                <a:solidFill>
                  <a:srgbClr val="0065B0"/>
                </a:solidFill>
                <a:cs typeface="B Nazanin" panose="00000400000000000000" pitchFamily="2" charset="-78"/>
              </a:rPr>
              <a:t>مدیریت و کایزن</a:t>
            </a:r>
            <a:endParaRPr lang="en-JM" sz="3200" dirty="0">
              <a:solidFill>
                <a:srgbClr val="0065B0"/>
              </a:solidFill>
              <a:cs typeface="B Nazanin" panose="00000400000000000000" pitchFamily="2" charset="-78"/>
            </a:endParaRPr>
          </a:p>
        </p:txBody>
      </p:sp>
      <p:sp>
        <p:nvSpPr>
          <p:cNvPr id="16" name="Text Placeholder 15"/>
          <p:cNvSpPr>
            <a:spLocks noGrp="1"/>
          </p:cNvSpPr>
          <p:nvPr>
            <p:ph type="body" sz="quarter" idx="25"/>
          </p:nvPr>
        </p:nvSpPr>
        <p:spPr>
          <a:xfrm>
            <a:off x="439387" y="3177817"/>
            <a:ext cx="1828800" cy="308334"/>
          </a:xfrm>
        </p:spPr>
        <p:txBody>
          <a:bodyPr/>
          <a:lstStyle/>
          <a:p>
            <a:pPr algn="ctr" rtl="1"/>
            <a:r>
              <a:rPr lang="ar-SA" sz="1600" dirty="0">
                <a:cs typeface="B Nazanin" panose="00000400000000000000" pitchFamily="2" charset="-78"/>
              </a:rPr>
              <a:t>هماهنگي</a:t>
            </a:r>
            <a:endParaRPr lang="en-JM" sz="1600" dirty="0" smtClean="0">
              <a:cs typeface="B Nazanin" panose="00000400000000000000" pitchFamily="2" charset="-78"/>
            </a:endParaRPr>
          </a:p>
        </p:txBody>
      </p:sp>
      <p:sp>
        <p:nvSpPr>
          <p:cNvPr id="17" name="Text Placeholder 16"/>
          <p:cNvSpPr>
            <a:spLocks noGrp="1"/>
          </p:cNvSpPr>
          <p:nvPr>
            <p:ph type="body" sz="quarter" idx="30"/>
          </p:nvPr>
        </p:nvSpPr>
        <p:spPr>
          <a:xfrm>
            <a:off x="1872669" y="2782219"/>
            <a:ext cx="1828800" cy="322931"/>
          </a:xfrm>
        </p:spPr>
        <p:txBody>
          <a:bodyPr/>
          <a:lstStyle/>
          <a:p>
            <a:pPr algn="ctr" rtl="1"/>
            <a:r>
              <a:rPr lang="ar-SA" sz="1600" dirty="0">
                <a:cs typeface="B Nazanin" panose="00000400000000000000" pitchFamily="2" charset="-78"/>
              </a:rPr>
              <a:t>نظارت و كنترل</a:t>
            </a:r>
            <a:endParaRPr lang="en-JM" sz="1600" dirty="0">
              <a:cs typeface="B Nazanin" panose="00000400000000000000" pitchFamily="2" charset="-78"/>
            </a:endParaRPr>
          </a:p>
        </p:txBody>
      </p:sp>
      <p:sp>
        <p:nvSpPr>
          <p:cNvPr id="18" name="Text Placeholder 17"/>
          <p:cNvSpPr>
            <a:spLocks noGrp="1"/>
          </p:cNvSpPr>
          <p:nvPr>
            <p:ph type="body" sz="quarter" idx="31"/>
          </p:nvPr>
        </p:nvSpPr>
        <p:spPr>
          <a:xfrm>
            <a:off x="3200400" y="2393801"/>
            <a:ext cx="1828800" cy="330349"/>
          </a:xfrm>
        </p:spPr>
        <p:txBody>
          <a:bodyPr/>
          <a:lstStyle/>
          <a:p>
            <a:pPr algn="ctr" rtl="1"/>
            <a:r>
              <a:rPr lang="ar-SA" sz="1600" dirty="0">
                <a:cs typeface="B Nazanin" panose="00000400000000000000" pitchFamily="2" charset="-78"/>
              </a:rPr>
              <a:t>برنامه ريزي</a:t>
            </a:r>
            <a:endParaRPr lang="en-JM" sz="1600" dirty="0">
              <a:cs typeface="B Nazanin" panose="00000400000000000000" pitchFamily="2" charset="-78"/>
            </a:endParaRPr>
          </a:p>
        </p:txBody>
      </p:sp>
      <p:sp>
        <p:nvSpPr>
          <p:cNvPr id="19" name="Text Placeholder 18"/>
          <p:cNvSpPr>
            <a:spLocks noGrp="1"/>
          </p:cNvSpPr>
          <p:nvPr>
            <p:ph type="body" sz="quarter" idx="32"/>
          </p:nvPr>
        </p:nvSpPr>
        <p:spPr>
          <a:xfrm>
            <a:off x="6096000" y="1562741"/>
            <a:ext cx="1828800" cy="342700"/>
          </a:xfrm>
        </p:spPr>
        <p:txBody>
          <a:bodyPr/>
          <a:lstStyle/>
          <a:p>
            <a:pPr algn="ctr"/>
            <a:r>
              <a:rPr lang="ar-SA" sz="1600" dirty="0">
                <a:cs typeface="B Nazanin" panose="00000400000000000000" pitchFamily="2" charset="-78"/>
              </a:rPr>
              <a:t>هدايت و رهبري</a:t>
            </a:r>
            <a:endParaRPr lang="en-JM" sz="1600" dirty="0">
              <a:cs typeface="B Nazanin" panose="00000400000000000000" pitchFamily="2" charset="-78"/>
            </a:endParaRPr>
          </a:p>
        </p:txBody>
      </p:sp>
      <p:sp>
        <p:nvSpPr>
          <p:cNvPr id="28" name="TextBox 27"/>
          <p:cNvSpPr txBox="1"/>
          <p:nvPr/>
        </p:nvSpPr>
        <p:spPr>
          <a:xfrm>
            <a:off x="2787069" y="1047750"/>
            <a:ext cx="5290131" cy="369332"/>
          </a:xfrm>
          <a:prstGeom prst="rect">
            <a:avLst/>
          </a:prstGeom>
          <a:noFill/>
        </p:spPr>
        <p:txBody>
          <a:bodyPr wrap="square" rtlCol="0">
            <a:spAutoFit/>
          </a:bodyPr>
          <a:lstStyle/>
          <a:p>
            <a:pPr algn="r" rtl="1"/>
            <a:r>
              <a:rPr lang="ar-SA" dirty="0">
                <a:solidFill>
                  <a:srgbClr val="0065B0"/>
                </a:solidFill>
                <a:cs typeface="B Nazanin" panose="00000400000000000000" pitchFamily="2" charset="-78"/>
              </a:rPr>
              <a:t>نظريه فايول اهم وظايف مديران را اين گونه بر مي شمارد:</a:t>
            </a:r>
            <a:endParaRPr lang="en-US" dirty="0">
              <a:solidFill>
                <a:srgbClr val="0065B0"/>
              </a:solidFill>
              <a:cs typeface="B Nazanin" panose="00000400000000000000" pitchFamily="2" charset="-78"/>
            </a:endParaRPr>
          </a:p>
        </p:txBody>
      </p:sp>
      <p:sp>
        <p:nvSpPr>
          <p:cNvPr id="29" name="Text Placeholder 17"/>
          <p:cNvSpPr txBox="1">
            <a:spLocks/>
          </p:cNvSpPr>
          <p:nvPr/>
        </p:nvSpPr>
        <p:spPr>
          <a:xfrm>
            <a:off x="4648200" y="1977737"/>
            <a:ext cx="1828800" cy="357996"/>
          </a:xfrm>
          <a:prstGeom prst="rect">
            <a:avLst/>
          </a:prstGeom>
          <a:solidFill>
            <a:srgbClr val="0070C0"/>
          </a:solidFill>
        </p:spPr>
        <p:txBody>
          <a:bodyPr vert="horz" lIns="91440" tIns="45720" rIns="91440" bIns="45720" rtlCol="0" anchor="ctr">
            <a:noAutofit/>
          </a:bodyPr>
          <a:lstStyle>
            <a:lvl1pPr marL="342900" indent="-342900" algn="l" defTabSz="914400" rtl="0" eaLnBrk="1" latinLnBrk="0" hangingPunct="1">
              <a:lnSpc>
                <a:spcPct val="110000"/>
              </a:lnSpc>
              <a:spcBef>
                <a:spcPts val="0"/>
              </a:spcBef>
              <a:buFont typeface="Arial" pitchFamily="34" charset="0"/>
              <a:buNone/>
              <a:defRPr sz="1400" kern="1200">
                <a:solidFill>
                  <a:schemeClr val="bg1"/>
                </a:solidFill>
                <a:latin typeface="Bebas Neue" pitchFamily="34" charset="0"/>
                <a:ea typeface="+mn-ea"/>
                <a:cs typeface="Arial" pitchFamily="34" charset="0"/>
              </a:defRPr>
            </a:lvl1pPr>
            <a:lvl2pPr marL="742950" indent="-285750" algn="l" defTabSz="914400" rtl="0" eaLnBrk="1" latinLnBrk="0" hangingPunct="1">
              <a:lnSpc>
                <a:spcPct val="110000"/>
              </a:lnSpc>
              <a:spcBef>
                <a:spcPts val="0"/>
              </a:spcBef>
              <a:buFont typeface="Arial" pitchFamily="34" charset="0"/>
              <a:buChar char="–"/>
              <a:defRPr sz="1400" kern="1200">
                <a:solidFill>
                  <a:schemeClr val="tx1">
                    <a:lumMod val="85000"/>
                    <a:lumOff val="15000"/>
                  </a:schemeClr>
                </a:solidFill>
                <a:latin typeface="Arial" pitchFamily="34" charset="0"/>
                <a:ea typeface="+mn-ea"/>
                <a:cs typeface="Arial" pitchFamily="34" charset="0"/>
              </a:defRPr>
            </a:lvl2pPr>
            <a:lvl3pPr marL="1143000" indent="-228600" algn="l" defTabSz="914400" rtl="0" eaLnBrk="1" latinLnBrk="0" hangingPunct="1">
              <a:lnSpc>
                <a:spcPct val="110000"/>
              </a:lnSpc>
              <a:spcBef>
                <a:spcPts val="0"/>
              </a:spcBef>
              <a:buFont typeface="Arial" pitchFamily="34" charset="0"/>
              <a:buChar char="•"/>
              <a:defRPr sz="1400" kern="1200">
                <a:solidFill>
                  <a:schemeClr val="tx1">
                    <a:lumMod val="85000"/>
                    <a:lumOff val="15000"/>
                  </a:schemeClr>
                </a:solidFill>
                <a:latin typeface="Arial" pitchFamily="34" charset="0"/>
                <a:ea typeface="+mn-ea"/>
                <a:cs typeface="Arial" pitchFamily="34" charset="0"/>
              </a:defRPr>
            </a:lvl3pPr>
            <a:lvl4pPr marL="1600200" indent="-228600" algn="l" defTabSz="914400" rtl="0" eaLnBrk="1" latinLnBrk="0" hangingPunct="1">
              <a:lnSpc>
                <a:spcPct val="110000"/>
              </a:lnSpc>
              <a:spcBef>
                <a:spcPts val="0"/>
              </a:spcBef>
              <a:buFont typeface="Arial" pitchFamily="34" charset="0"/>
              <a:buChar char="–"/>
              <a:defRPr sz="1400" kern="1200">
                <a:solidFill>
                  <a:schemeClr val="tx1">
                    <a:lumMod val="85000"/>
                    <a:lumOff val="15000"/>
                  </a:schemeClr>
                </a:solidFill>
                <a:latin typeface="Arial" pitchFamily="34" charset="0"/>
                <a:ea typeface="+mn-ea"/>
                <a:cs typeface="Arial" pitchFamily="34" charset="0"/>
              </a:defRPr>
            </a:lvl4pPr>
            <a:lvl5pPr marL="2057400" indent="-228600" algn="l" defTabSz="914400" rtl="0" eaLnBrk="1" latinLnBrk="0" hangingPunct="1">
              <a:lnSpc>
                <a:spcPct val="110000"/>
              </a:lnSpc>
              <a:spcBef>
                <a:spcPts val="0"/>
              </a:spcBef>
              <a:buFont typeface="Arial" pitchFamily="34" charset="0"/>
              <a:buChar char="»"/>
              <a:defRPr sz="1400" kern="1200">
                <a:solidFill>
                  <a:schemeClr val="tx1">
                    <a:lumMod val="85000"/>
                    <a:lumOff val="1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rtl="1"/>
            <a:r>
              <a:rPr lang="ar-SA" sz="1600" dirty="0">
                <a:cs typeface="B Nazanin" panose="00000400000000000000" pitchFamily="2" charset="-78"/>
              </a:rPr>
              <a:t>سازماندهي</a:t>
            </a:r>
            <a:endParaRPr lang="en-JM" sz="1600" dirty="0">
              <a:cs typeface="B Nazanin" panose="00000400000000000000" pitchFamily="2" charset="-78"/>
            </a:endParaRPr>
          </a:p>
        </p:txBody>
      </p:sp>
      <p:sp>
        <p:nvSpPr>
          <p:cNvPr id="30" name="TextBox 29"/>
          <p:cNvSpPr txBox="1"/>
          <p:nvPr/>
        </p:nvSpPr>
        <p:spPr>
          <a:xfrm>
            <a:off x="1107701" y="293384"/>
            <a:ext cx="1676399" cy="307777"/>
          </a:xfrm>
          <a:prstGeom prst="rect">
            <a:avLst/>
          </a:prstGeom>
          <a:noFill/>
        </p:spPr>
        <p:txBody>
          <a:bodyPr wrap="square" rtlCol="0">
            <a:spAutoFit/>
          </a:bodyPr>
          <a:lstStyle/>
          <a:p>
            <a:r>
              <a:rPr lang="fa-IR" sz="1400" dirty="0">
                <a:solidFill>
                  <a:srgbClr val="0065B0"/>
                </a:solidFill>
                <a:cs typeface="B Nazanin" panose="00000400000000000000" pitchFamily="2" charset="-78"/>
              </a:rPr>
              <a:t>مدیریت کیفیت و </a:t>
            </a:r>
            <a:r>
              <a:rPr lang="fa-IR" sz="1400" dirty="0" smtClean="0">
                <a:solidFill>
                  <a:srgbClr val="0065B0"/>
                </a:solidFill>
                <a:cs typeface="B Nazanin" panose="00000400000000000000" pitchFamily="2" charset="-78"/>
              </a:rPr>
              <a:t>بهره وری</a:t>
            </a:r>
            <a:endParaRPr lang="en-US" sz="1400" dirty="0">
              <a:solidFill>
                <a:srgbClr val="0065B0"/>
              </a:solidFill>
              <a:cs typeface="B Nazanin" panose="00000400000000000000" pitchFamily="2" charset="-78"/>
            </a:endParaRPr>
          </a:p>
        </p:txBody>
      </p:sp>
      <p:graphicFrame>
        <p:nvGraphicFramePr>
          <p:cNvPr id="31" name="Diagram 30"/>
          <p:cNvGraphicFramePr/>
          <p:nvPr>
            <p:extLst>
              <p:ext uri="{D42A27DB-BD31-4B8C-83A1-F6EECF244321}">
                <p14:modId xmlns:p14="http://schemas.microsoft.com/office/powerpoint/2010/main" val="4025010877"/>
              </p:ext>
            </p:extLst>
          </p:nvPr>
        </p:nvGraphicFramePr>
        <p:xfrm>
          <a:off x="555003" y="255285"/>
          <a:ext cx="743694" cy="605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Oval 31"/>
          <p:cNvSpPr/>
          <p:nvPr/>
        </p:nvSpPr>
        <p:spPr>
          <a:xfrm>
            <a:off x="1029216" y="677942"/>
            <a:ext cx="182880" cy="182880"/>
          </a:xfrm>
          <a:prstGeom prst="ellipse">
            <a:avLst/>
          </a:prstGeom>
          <a:solidFill>
            <a:srgbClr val="243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5B0"/>
              </a:solidFill>
            </a:endParaRPr>
          </a:p>
        </p:txBody>
      </p:sp>
      <p:sp>
        <p:nvSpPr>
          <p:cNvPr id="33" name="TextBox 32"/>
          <p:cNvSpPr txBox="1"/>
          <p:nvPr/>
        </p:nvSpPr>
        <p:spPr>
          <a:xfrm>
            <a:off x="1498802" y="532768"/>
            <a:ext cx="1160895" cy="276999"/>
          </a:xfrm>
          <a:prstGeom prst="rect">
            <a:avLst/>
          </a:prstGeom>
          <a:noFill/>
        </p:spPr>
        <p:txBody>
          <a:bodyPr wrap="none" rtlCol="0">
            <a:spAutoFit/>
          </a:bodyPr>
          <a:lstStyle/>
          <a:p>
            <a:r>
              <a:rPr lang="fa-IR" sz="1200" dirty="0" smtClean="0">
                <a:solidFill>
                  <a:srgbClr val="0065B0"/>
                </a:solidFill>
                <a:latin typeface="+mj-lt"/>
                <a:cs typeface="B Nazanin" panose="00000400000000000000" pitchFamily="2" charset="-78"/>
              </a:rPr>
              <a:t>نیمسال دوم 95-94</a:t>
            </a:r>
            <a:endParaRPr lang="en-US" sz="1200" dirty="0">
              <a:solidFill>
                <a:srgbClr val="0065B0"/>
              </a:solidFill>
              <a:latin typeface="+mj-lt"/>
              <a:cs typeface="B Nazanin" panose="00000400000000000000" pitchFamily="2" charset="-78"/>
            </a:endParaRPr>
          </a:p>
        </p:txBody>
      </p:sp>
    </p:spTree>
    <p:extLst>
      <p:ext uri="{BB962C8B-B14F-4D97-AF65-F5344CB8AC3E}">
        <p14:creationId xmlns:p14="http://schemas.microsoft.com/office/powerpoint/2010/main" val="11571775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bg/>
                                          </p:spTgt>
                                        </p:tgtEl>
                                        <p:attrNameLst>
                                          <p:attrName>style.visibility</p:attrName>
                                        </p:attrNameLst>
                                      </p:cBhvr>
                                      <p:to>
                                        <p:strVal val="visible"/>
                                      </p:to>
                                    </p:set>
                                    <p:anim calcmode="lin" valueType="num">
                                      <p:cBhvr additive="base">
                                        <p:cTn id="7"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9">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additive="base">
                                        <p:cTn id="1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bg/>
                                          </p:spTgt>
                                        </p:tgtEl>
                                        <p:attrNameLst>
                                          <p:attrName>style.visibility</p:attrName>
                                        </p:attrNameLst>
                                      </p:cBhvr>
                                      <p:to>
                                        <p:strVal val="visible"/>
                                      </p:to>
                                    </p:set>
                                    <p:anim calcmode="lin" valueType="num">
                                      <p:cBhvr additive="base">
                                        <p:cTn id="25"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 calcmode="lin" valueType="num">
                                      <p:cBhvr additive="base">
                                        <p:cTn id="3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bg/>
                                          </p:spTgt>
                                        </p:tgtEl>
                                        <p:attrNameLst>
                                          <p:attrName>style.visibility</p:attrName>
                                        </p:attrNameLst>
                                      </p:cBhvr>
                                      <p:to>
                                        <p:strVal val="visible"/>
                                      </p:to>
                                    </p:set>
                                    <p:anim calcmode="lin" valueType="num">
                                      <p:cBhvr additive="base">
                                        <p:cTn id="37"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17">
                                            <p:bg/>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 calcmode="lin" valueType="num">
                                      <p:cBhvr additive="base">
                                        <p:cTn id="4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bg/>
                                          </p:spTgt>
                                        </p:tgtEl>
                                        <p:attrNameLst>
                                          <p:attrName>style.visibility</p:attrName>
                                        </p:attrNameLst>
                                      </p:cBhvr>
                                      <p:to>
                                        <p:strVal val="visible"/>
                                      </p:to>
                                    </p:set>
                                    <p:anim calcmode="lin" valueType="num">
                                      <p:cBhvr additive="base">
                                        <p:cTn id="49"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50" dur="500" fill="hold"/>
                                        <p:tgtEl>
                                          <p:spTgt spid="16">
                                            <p:bg/>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xEl>
                                              <p:pRg st="0" end="0"/>
                                            </p:txEl>
                                          </p:spTgt>
                                        </p:tgtEl>
                                        <p:attrNameLst>
                                          <p:attrName>style.visibility</p:attrName>
                                        </p:attrNameLst>
                                      </p:cBhvr>
                                      <p:to>
                                        <p:strVal val="visible"/>
                                      </p:to>
                                    </p:set>
                                    <p:anim calcmode="lin" valueType="num">
                                      <p:cBhvr additive="base">
                                        <p:cTn id="55"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animBg="1"/>
      <p:bldP spid="17" grpId="0" build="p" animBg="1"/>
      <p:bldP spid="18" grpId="0" build="p" animBg="1"/>
      <p:bldP spid="19" grpId="0" build="p"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411889"/>
            <a:ext cx="7620000" cy="422672"/>
          </a:xfrm>
        </p:spPr>
        <p:txBody>
          <a:bodyPr/>
          <a:lstStyle/>
          <a:p>
            <a:pPr algn="just" rtl="1">
              <a:defRPr/>
            </a:pPr>
            <a:r>
              <a:rPr lang="fa-IR" b="1" dirty="0">
                <a:solidFill>
                  <a:schemeClr val="tx2"/>
                </a:solidFill>
                <a:cs typeface="B Nazanin" panose="00000400000000000000" pitchFamily="2" charset="-78"/>
              </a:rPr>
              <a:t>مدل مدیریت کایزن</a:t>
            </a:r>
            <a:endParaRPr lang="fa-IR" sz="2600" dirty="0">
              <a:cs typeface="B Nazanin" panose="00000400000000000000" pitchFamily="2" charset="-78"/>
            </a:endParaRPr>
          </a:p>
        </p:txBody>
      </p:sp>
      <p:pic>
        <p:nvPicPr>
          <p:cNvPr id="5" name="Picture Placeholder 4"/>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094" b="3094"/>
          <a:stretch>
            <a:fillRect/>
          </a:stretch>
        </p:blipFill>
        <p:spPr/>
      </p:pic>
      <p:sp>
        <p:nvSpPr>
          <p:cNvPr id="4" name="TextBox 3"/>
          <p:cNvSpPr txBox="1"/>
          <p:nvPr/>
        </p:nvSpPr>
        <p:spPr>
          <a:xfrm>
            <a:off x="1126174" y="162499"/>
            <a:ext cx="1676399" cy="307777"/>
          </a:xfrm>
          <a:prstGeom prst="rect">
            <a:avLst/>
          </a:prstGeom>
          <a:noFill/>
        </p:spPr>
        <p:txBody>
          <a:bodyPr wrap="square" rtlCol="0">
            <a:spAutoFit/>
          </a:bodyPr>
          <a:lstStyle/>
          <a:p>
            <a:r>
              <a:rPr lang="fa-IR" sz="1400" dirty="0">
                <a:solidFill>
                  <a:srgbClr val="0065B0"/>
                </a:solidFill>
                <a:cs typeface="B Nazanin" panose="00000400000000000000" pitchFamily="2" charset="-78"/>
              </a:rPr>
              <a:t>مدیریت کیفیت و </a:t>
            </a:r>
            <a:r>
              <a:rPr lang="fa-IR" sz="1400" dirty="0" smtClean="0">
                <a:solidFill>
                  <a:srgbClr val="0065B0"/>
                </a:solidFill>
                <a:cs typeface="B Nazanin" panose="00000400000000000000" pitchFamily="2" charset="-78"/>
              </a:rPr>
              <a:t>بهره وری</a:t>
            </a:r>
            <a:endParaRPr lang="en-US" sz="1400" dirty="0">
              <a:solidFill>
                <a:srgbClr val="0065B0"/>
              </a:solidFill>
              <a:cs typeface="B Nazanin" panose="00000400000000000000" pitchFamily="2" charset="-78"/>
            </a:endParaRPr>
          </a:p>
        </p:txBody>
      </p:sp>
      <p:graphicFrame>
        <p:nvGraphicFramePr>
          <p:cNvPr id="6" name="Diagram 5"/>
          <p:cNvGraphicFramePr/>
          <p:nvPr>
            <p:extLst>
              <p:ext uri="{D42A27DB-BD31-4B8C-83A1-F6EECF244321}">
                <p14:modId xmlns:p14="http://schemas.microsoft.com/office/powerpoint/2010/main" val="3307249159"/>
              </p:ext>
            </p:extLst>
          </p:nvPr>
        </p:nvGraphicFramePr>
        <p:xfrm>
          <a:off x="428705" y="109120"/>
          <a:ext cx="743694" cy="6055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Oval 6"/>
          <p:cNvSpPr/>
          <p:nvPr/>
        </p:nvSpPr>
        <p:spPr>
          <a:xfrm>
            <a:off x="902918" y="531777"/>
            <a:ext cx="182880" cy="182880"/>
          </a:xfrm>
          <a:prstGeom prst="ellipse">
            <a:avLst/>
          </a:prstGeom>
          <a:solidFill>
            <a:srgbClr val="243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5B0"/>
              </a:solidFill>
            </a:endParaRPr>
          </a:p>
        </p:txBody>
      </p:sp>
      <p:sp>
        <p:nvSpPr>
          <p:cNvPr id="8" name="TextBox 7"/>
          <p:cNvSpPr txBox="1"/>
          <p:nvPr/>
        </p:nvSpPr>
        <p:spPr>
          <a:xfrm>
            <a:off x="1371600" y="401883"/>
            <a:ext cx="1160895" cy="276999"/>
          </a:xfrm>
          <a:prstGeom prst="rect">
            <a:avLst/>
          </a:prstGeom>
          <a:noFill/>
        </p:spPr>
        <p:txBody>
          <a:bodyPr wrap="none" rtlCol="0">
            <a:spAutoFit/>
          </a:bodyPr>
          <a:lstStyle/>
          <a:p>
            <a:pPr algn="r" rtl="1"/>
            <a:r>
              <a:rPr lang="fa-IR" sz="1200" dirty="0" smtClean="0">
                <a:solidFill>
                  <a:srgbClr val="0065B0"/>
                </a:solidFill>
                <a:latin typeface="+mj-lt"/>
                <a:cs typeface="B Nazanin" panose="00000400000000000000" pitchFamily="2" charset="-78"/>
              </a:rPr>
              <a:t>نیمسال دوم 95-94</a:t>
            </a:r>
            <a:endParaRPr lang="en-US" sz="1200" dirty="0">
              <a:solidFill>
                <a:srgbClr val="0065B0"/>
              </a:solidFill>
              <a:latin typeface="+mj-lt"/>
              <a:cs typeface="B Nazanin" panose="00000400000000000000" pitchFamily="2" charset="-78"/>
            </a:endParaRPr>
          </a:p>
        </p:txBody>
      </p:sp>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p:cNvPicPr>
            <a:picLocks noGrp="1" noChangeAspect="1"/>
          </p:cNvPicPr>
          <p:nvPr>
            <p:ph type="pic" sz="quarter" idx="26"/>
          </p:nvPr>
        </p:nvPicPr>
        <p:blipFill>
          <a:blip r:embed="rId3">
            <a:extLst>
              <a:ext uri="{28A0092B-C50C-407E-A947-70E740481C1C}">
                <a14:useLocalDpi xmlns:a14="http://schemas.microsoft.com/office/drawing/2010/main" val="0"/>
              </a:ext>
            </a:extLst>
          </a:blip>
          <a:srcRect l="6042" r="6042"/>
          <a:stretch>
            <a:fillRect/>
          </a:stretch>
        </p:blipFill>
        <p:spPr>
          <a:xfrm>
            <a:off x="2486891" y="1146046"/>
            <a:ext cx="1902031" cy="869326"/>
          </a:xfrm>
        </p:spPr>
      </p:pic>
      <p:pic>
        <p:nvPicPr>
          <p:cNvPr id="17" name="Picture Placeholder 16"/>
          <p:cNvPicPr>
            <a:picLocks noGrp="1" noChangeAspect="1"/>
          </p:cNvPicPr>
          <p:nvPr>
            <p:ph type="pic" sz="quarter" idx="27"/>
          </p:nvPr>
        </p:nvPicPr>
        <p:blipFill>
          <a:blip r:embed="rId4">
            <a:extLst>
              <a:ext uri="{28A0092B-C50C-407E-A947-70E740481C1C}">
                <a14:useLocalDpi xmlns:a14="http://schemas.microsoft.com/office/drawing/2010/main" val="0"/>
              </a:ext>
            </a:extLst>
          </a:blip>
          <a:srcRect t="25000" b="25000"/>
          <a:stretch>
            <a:fillRect/>
          </a:stretch>
        </p:blipFill>
        <p:spPr>
          <a:xfrm>
            <a:off x="4555299" y="1146799"/>
            <a:ext cx="1919288" cy="879548"/>
          </a:xfrm>
        </p:spPr>
      </p:pic>
      <p:pic>
        <p:nvPicPr>
          <p:cNvPr id="18" name="Picture Placeholder 17"/>
          <p:cNvPicPr>
            <a:picLocks noGrp="1" noChangeAspect="1"/>
          </p:cNvPicPr>
          <p:nvPr>
            <p:ph type="pic" sz="quarter" idx="28"/>
          </p:nvPr>
        </p:nvPicPr>
        <p:blipFill>
          <a:blip r:embed="rId5" cstate="print">
            <a:extLst>
              <a:ext uri="{28A0092B-C50C-407E-A947-70E740481C1C}">
                <a14:useLocalDpi xmlns:a14="http://schemas.microsoft.com/office/drawing/2010/main" val="0"/>
              </a:ext>
            </a:extLst>
          </a:blip>
          <a:srcRect t="27022" b="27022"/>
          <a:stretch>
            <a:fillRect/>
          </a:stretch>
        </p:blipFill>
        <p:spPr>
          <a:xfrm>
            <a:off x="6640964" y="1139525"/>
            <a:ext cx="1890712" cy="886751"/>
          </a:xfrm>
        </p:spPr>
      </p:pic>
      <p:pic>
        <p:nvPicPr>
          <p:cNvPr id="20" name="Picture Placeholder 19"/>
          <p:cNvPicPr>
            <a:picLocks noGrp="1" noChangeAspect="1"/>
          </p:cNvPicPr>
          <p:nvPr>
            <p:ph type="pic" sz="quarter" idx="29"/>
          </p:nvPr>
        </p:nvPicPr>
        <p:blipFill>
          <a:blip r:embed="rId6">
            <a:extLst>
              <a:ext uri="{28A0092B-C50C-407E-A947-70E740481C1C}">
                <a14:useLocalDpi xmlns:a14="http://schemas.microsoft.com/office/drawing/2010/main" val="0"/>
              </a:ext>
            </a:extLst>
          </a:blip>
          <a:srcRect t="19773" b="19773"/>
          <a:stretch>
            <a:fillRect/>
          </a:stretch>
        </p:blipFill>
        <p:spPr>
          <a:xfrm>
            <a:off x="1541463" y="2733674"/>
            <a:ext cx="1890712" cy="1171915"/>
          </a:xfrm>
        </p:spPr>
      </p:pic>
      <p:pic>
        <p:nvPicPr>
          <p:cNvPr id="21" name="Picture Placeholder 20"/>
          <p:cNvPicPr>
            <a:picLocks noGrp="1" noChangeAspect="1"/>
          </p:cNvPicPr>
          <p:nvPr>
            <p:ph type="pic" sz="quarter" idx="30"/>
          </p:nvPr>
        </p:nvPicPr>
        <p:blipFill>
          <a:blip r:embed="rId6">
            <a:extLst>
              <a:ext uri="{28A0092B-C50C-407E-A947-70E740481C1C}">
                <a14:useLocalDpi xmlns:a14="http://schemas.microsoft.com/office/drawing/2010/main" val="0"/>
              </a:ext>
            </a:extLst>
          </a:blip>
          <a:srcRect t="20223" b="20223"/>
          <a:stretch>
            <a:fillRect/>
          </a:stretch>
        </p:blipFill>
        <p:spPr>
          <a:xfrm>
            <a:off x="5667375" y="2754313"/>
            <a:ext cx="1919288" cy="1143000"/>
          </a:xfrm>
        </p:spPr>
      </p:pic>
      <p:sp>
        <p:nvSpPr>
          <p:cNvPr id="8" name="Title 7"/>
          <p:cNvSpPr>
            <a:spLocks noGrp="1"/>
          </p:cNvSpPr>
          <p:nvPr>
            <p:ph type="title"/>
          </p:nvPr>
        </p:nvSpPr>
        <p:spPr>
          <a:xfrm>
            <a:off x="457200" y="438150"/>
            <a:ext cx="7620000" cy="422672"/>
          </a:xfrm>
        </p:spPr>
        <p:txBody>
          <a:bodyPr/>
          <a:lstStyle/>
          <a:p>
            <a:pPr algn="r" rtl="1"/>
            <a:r>
              <a:rPr lang="fa-IR" sz="2400" b="1" dirty="0">
                <a:solidFill>
                  <a:srgbClr val="0065B0"/>
                </a:solidFill>
                <a:cs typeface="B Nazanin" panose="00000400000000000000" pitchFamily="2" charset="-78"/>
              </a:rPr>
              <a:t>فلسفه اصلی بهبود از طریق کایزن</a:t>
            </a:r>
            <a:endParaRPr lang="en-US" sz="2400" dirty="0">
              <a:solidFill>
                <a:srgbClr val="0065B0"/>
              </a:solidFill>
              <a:cs typeface="B Nazanin" panose="00000400000000000000" pitchFamily="2" charset="-78"/>
            </a:endParaRPr>
          </a:p>
        </p:txBody>
      </p:sp>
      <p:sp>
        <p:nvSpPr>
          <p:cNvPr id="10" name="Text Placeholder 9"/>
          <p:cNvSpPr>
            <a:spLocks noGrp="1"/>
          </p:cNvSpPr>
          <p:nvPr>
            <p:ph type="body" sz="quarter" idx="31"/>
          </p:nvPr>
        </p:nvSpPr>
        <p:spPr>
          <a:xfrm>
            <a:off x="409576" y="1981887"/>
            <a:ext cx="1890712" cy="609439"/>
          </a:xfrm>
        </p:spPr>
        <p:txBody>
          <a:bodyPr/>
          <a:lstStyle/>
          <a:p>
            <a:pPr algn="ctr" rtl="1"/>
            <a:r>
              <a:rPr lang="ar-SA" dirty="0">
                <a:cs typeface="B Nazanin" panose="00000400000000000000" pitchFamily="2" charset="-78"/>
              </a:rPr>
              <a:t>تعهد وپشتیبانی </a:t>
            </a:r>
            <a:r>
              <a:rPr lang="ar-SA" dirty="0" smtClean="0">
                <a:cs typeface="B Nazanin" panose="00000400000000000000" pitchFamily="2" charset="-78"/>
              </a:rPr>
              <a:t>مدیریت</a:t>
            </a:r>
            <a:endParaRPr lang="en-JM" dirty="0">
              <a:cs typeface="B Nazanin" panose="00000400000000000000" pitchFamily="2" charset="-78"/>
            </a:endParaRPr>
          </a:p>
        </p:txBody>
      </p:sp>
      <p:sp>
        <p:nvSpPr>
          <p:cNvPr id="11" name="Text Placeholder 10"/>
          <p:cNvSpPr>
            <a:spLocks noGrp="1"/>
          </p:cNvSpPr>
          <p:nvPr>
            <p:ph type="body" sz="quarter" idx="37"/>
          </p:nvPr>
        </p:nvSpPr>
        <p:spPr>
          <a:xfrm>
            <a:off x="2486891" y="2015372"/>
            <a:ext cx="1902031" cy="575883"/>
          </a:xfrm>
        </p:spPr>
        <p:txBody>
          <a:bodyPr/>
          <a:lstStyle/>
          <a:p>
            <a:pPr algn="ctr"/>
            <a:r>
              <a:rPr lang="ar-SA" sz="1200" dirty="0">
                <a:cs typeface="B Nazanin" panose="00000400000000000000" pitchFamily="2" charset="-78"/>
              </a:rPr>
              <a:t>مقصر کردن وقضاوت عجولانه ممنوع</a:t>
            </a:r>
            <a:endParaRPr lang="en-JM" sz="1200" dirty="0">
              <a:cs typeface="B Nazanin" panose="00000400000000000000" pitchFamily="2" charset="-78"/>
            </a:endParaRPr>
          </a:p>
        </p:txBody>
      </p:sp>
      <p:sp>
        <p:nvSpPr>
          <p:cNvPr id="12" name="Text Placeholder 11"/>
          <p:cNvSpPr>
            <a:spLocks noGrp="1"/>
          </p:cNvSpPr>
          <p:nvPr>
            <p:ph type="body" sz="quarter" idx="38"/>
          </p:nvPr>
        </p:nvSpPr>
        <p:spPr>
          <a:xfrm>
            <a:off x="4555299" y="2026276"/>
            <a:ext cx="1919288" cy="564979"/>
          </a:xfrm>
        </p:spPr>
        <p:txBody>
          <a:bodyPr/>
          <a:lstStyle/>
          <a:p>
            <a:pPr algn="ctr" rtl="1"/>
            <a:r>
              <a:rPr lang="ar-SA" dirty="0">
                <a:cs typeface="B Nazanin" panose="00000400000000000000" pitchFamily="2" charset="-78"/>
              </a:rPr>
              <a:t>باید بپذیریم که مشکلات </a:t>
            </a:r>
            <a:r>
              <a:rPr lang="ar-SA" dirty="0" smtClean="0">
                <a:cs typeface="B Nazanin" panose="00000400000000000000" pitchFamily="2" charset="-78"/>
              </a:rPr>
              <a:t>پایان ناپذیرن</a:t>
            </a:r>
            <a:r>
              <a:rPr lang="fa-IR" dirty="0" smtClean="0">
                <a:cs typeface="B Nazanin" panose="00000400000000000000" pitchFamily="2" charset="-78"/>
              </a:rPr>
              <a:t>د  </a:t>
            </a:r>
            <a:endParaRPr lang="en-JM" dirty="0">
              <a:cs typeface="B Nazanin" panose="00000400000000000000" pitchFamily="2" charset="-78"/>
            </a:endParaRPr>
          </a:p>
        </p:txBody>
      </p:sp>
      <p:sp>
        <p:nvSpPr>
          <p:cNvPr id="13" name="Text Placeholder 12"/>
          <p:cNvSpPr>
            <a:spLocks noGrp="1"/>
          </p:cNvSpPr>
          <p:nvPr>
            <p:ph type="body" sz="quarter" idx="39"/>
          </p:nvPr>
        </p:nvSpPr>
        <p:spPr>
          <a:xfrm>
            <a:off x="6640964" y="2037251"/>
            <a:ext cx="1890712" cy="554004"/>
          </a:xfrm>
        </p:spPr>
        <p:txBody>
          <a:bodyPr/>
          <a:lstStyle/>
          <a:p>
            <a:r>
              <a:rPr lang="ar-SA" dirty="0" smtClean="0">
                <a:cs typeface="B Nazanin" panose="00000400000000000000" pitchFamily="2" charset="-78"/>
              </a:rPr>
              <a:t>غنی سازی</a:t>
            </a:r>
            <a:r>
              <a:rPr lang="fa-IR" dirty="0" smtClean="0">
                <a:cs typeface="B Nazanin" panose="00000400000000000000" pitchFamily="2" charset="-78"/>
              </a:rPr>
              <a:t> </a:t>
            </a:r>
            <a:r>
              <a:rPr lang="ar-SA" dirty="0" smtClean="0">
                <a:cs typeface="B Nazanin" panose="00000400000000000000" pitchFamily="2" charset="-78"/>
              </a:rPr>
              <a:t> شغل</a:t>
            </a:r>
            <a:r>
              <a:rPr lang="fa-IR" dirty="0" smtClean="0">
                <a:cs typeface="B Nazanin" panose="00000400000000000000" pitchFamily="2" charset="-78"/>
              </a:rPr>
              <a:t> </a:t>
            </a:r>
            <a:r>
              <a:rPr lang="ar-SA" dirty="0" smtClean="0">
                <a:cs typeface="B Nazanin" panose="00000400000000000000" pitchFamily="2" charset="-78"/>
              </a:rPr>
              <a:t> و</a:t>
            </a:r>
            <a:r>
              <a:rPr lang="fa-IR" dirty="0" smtClean="0">
                <a:cs typeface="B Nazanin" panose="00000400000000000000" pitchFamily="2" charset="-78"/>
              </a:rPr>
              <a:t> </a:t>
            </a:r>
            <a:r>
              <a:rPr lang="ar-SA" dirty="0" smtClean="0">
                <a:cs typeface="B Nazanin" panose="00000400000000000000" pitchFamily="2" charset="-78"/>
              </a:rPr>
              <a:t>گسترش</a:t>
            </a:r>
            <a:r>
              <a:rPr lang="fa-IR" dirty="0" smtClean="0">
                <a:cs typeface="B Nazanin" panose="00000400000000000000" pitchFamily="2" charset="-78"/>
              </a:rPr>
              <a:t>   </a:t>
            </a:r>
            <a:r>
              <a:rPr lang="ar-SA" dirty="0" smtClean="0">
                <a:cs typeface="B Nazanin" panose="00000400000000000000" pitchFamily="2" charset="-78"/>
              </a:rPr>
              <a:t> </a:t>
            </a:r>
            <a:r>
              <a:rPr lang="fa-IR" dirty="0" smtClean="0">
                <a:cs typeface="B Nazanin" panose="00000400000000000000" pitchFamily="2" charset="-78"/>
              </a:rPr>
              <a:t> </a:t>
            </a:r>
            <a:r>
              <a:rPr lang="ar-SA" dirty="0" smtClean="0">
                <a:cs typeface="B Nazanin" panose="00000400000000000000" pitchFamily="2" charset="-78"/>
              </a:rPr>
              <a:t>حوزه </a:t>
            </a:r>
            <a:r>
              <a:rPr lang="ar-SA" dirty="0">
                <a:cs typeface="B Nazanin" panose="00000400000000000000" pitchFamily="2" charset="-78"/>
              </a:rPr>
              <a:t>فعالیت</a:t>
            </a:r>
            <a:r>
              <a:rPr lang="ar-SA" dirty="0"/>
              <a:t> </a:t>
            </a:r>
            <a:r>
              <a:rPr lang="fa-IR" dirty="0" smtClean="0"/>
              <a:t>  </a:t>
            </a:r>
            <a:endParaRPr lang="en-JM" dirty="0"/>
          </a:p>
        </p:txBody>
      </p:sp>
      <p:sp>
        <p:nvSpPr>
          <p:cNvPr id="14" name="Text Placeholder 13"/>
          <p:cNvSpPr>
            <a:spLocks noGrp="1"/>
          </p:cNvSpPr>
          <p:nvPr>
            <p:ph type="body" sz="quarter" idx="40"/>
          </p:nvPr>
        </p:nvSpPr>
        <p:spPr>
          <a:xfrm>
            <a:off x="1541463" y="3979945"/>
            <a:ext cx="1919205" cy="557765"/>
          </a:xfrm>
        </p:spPr>
        <p:txBody>
          <a:bodyPr/>
          <a:lstStyle/>
          <a:p>
            <a:pPr algn="ctr" rtl="1"/>
            <a:r>
              <a:rPr lang="fa-IR" dirty="0" smtClean="0">
                <a:cs typeface="B Nazanin" panose="00000400000000000000" pitchFamily="2" charset="-78"/>
              </a:rPr>
              <a:t>   </a:t>
            </a:r>
            <a:r>
              <a:rPr lang="ar-SA" dirty="0" smtClean="0">
                <a:cs typeface="B Nazanin" panose="00000400000000000000" pitchFamily="2" charset="-78"/>
              </a:rPr>
              <a:t>لازم </a:t>
            </a:r>
            <a:r>
              <a:rPr lang="fa-IR" dirty="0" smtClean="0">
                <a:cs typeface="B Nazanin" panose="00000400000000000000" pitchFamily="2" charset="-78"/>
              </a:rPr>
              <a:t> </a:t>
            </a:r>
            <a:r>
              <a:rPr lang="ar-SA" dirty="0" smtClean="0">
                <a:cs typeface="B Nazanin" panose="00000400000000000000" pitchFamily="2" charset="-78"/>
              </a:rPr>
              <a:t>به</a:t>
            </a:r>
            <a:r>
              <a:rPr lang="fa-IR" dirty="0" smtClean="0">
                <a:cs typeface="B Nazanin" panose="00000400000000000000" pitchFamily="2" charset="-78"/>
              </a:rPr>
              <a:t> </a:t>
            </a:r>
            <a:r>
              <a:rPr lang="ar-SA" dirty="0" smtClean="0">
                <a:cs typeface="B Nazanin" panose="00000400000000000000" pitchFamily="2" charset="-78"/>
              </a:rPr>
              <a:t> </a:t>
            </a:r>
            <a:r>
              <a:rPr lang="fa-IR" dirty="0" smtClean="0">
                <a:cs typeface="B Nazanin" panose="00000400000000000000" pitchFamily="2" charset="-78"/>
              </a:rPr>
              <a:t>زیاد </a:t>
            </a:r>
            <a:r>
              <a:rPr lang="ar-SA" dirty="0">
                <a:cs typeface="B Nazanin" panose="00000400000000000000" pitchFamily="2" charset="-78"/>
              </a:rPr>
              <a:t>هزینه </a:t>
            </a:r>
            <a:r>
              <a:rPr lang="fa-IR" dirty="0" smtClean="0">
                <a:cs typeface="B Nazanin" panose="00000400000000000000" pitchFamily="2" charset="-78"/>
              </a:rPr>
              <a:t> </a:t>
            </a:r>
            <a:r>
              <a:rPr lang="ar-SA" dirty="0" smtClean="0">
                <a:cs typeface="B Nazanin" panose="00000400000000000000" pitchFamily="2" charset="-78"/>
              </a:rPr>
              <a:t>کردن</a:t>
            </a:r>
            <a:r>
              <a:rPr lang="en-US" dirty="0" smtClean="0">
                <a:cs typeface="B Nazanin" panose="00000400000000000000" pitchFamily="2" charset="-78"/>
              </a:rPr>
              <a:t>  </a:t>
            </a:r>
            <a:r>
              <a:rPr lang="fa-IR" dirty="0" smtClean="0">
                <a:cs typeface="B Nazanin" panose="00000400000000000000" pitchFamily="2" charset="-78"/>
              </a:rPr>
              <a:t>       </a:t>
            </a:r>
            <a:r>
              <a:rPr lang="ar-SA" dirty="0" smtClean="0">
                <a:cs typeface="B Nazanin" panose="00000400000000000000" pitchFamily="2" charset="-78"/>
              </a:rPr>
              <a:t> </a:t>
            </a:r>
            <a:r>
              <a:rPr lang="fa-IR" dirty="0" smtClean="0">
                <a:cs typeface="B Nazanin" panose="00000400000000000000" pitchFamily="2" charset="-78"/>
              </a:rPr>
              <a:t>     </a:t>
            </a:r>
            <a:r>
              <a:rPr lang="ar-SA" dirty="0" smtClean="0">
                <a:cs typeface="B Nazanin" panose="00000400000000000000" pitchFamily="2" charset="-78"/>
              </a:rPr>
              <a:t>نیست.</a:t>
            </a:r>
            <a:r>
              <a:rPr lang="fa-IR" dirty="0" smtClean="0"/>
              <a:t>   </a:t>
            </a:r>
            <a:r>
              <a:rPr lang="en-US" dirty="0" smtClean="0"/>
              <a:t> </a:t>
            </a:r>
            <a:r>
              <a:rPr lang="fa-IR" dirty="0" smtClean="0"/>
              <a:t>  </a:t>
            </a:r>
            <a:endParaRPr lang="en-JM" dirty="0"/>
          </a:p>
        </p:txBody>
      </p:sp>
      <p:sp>
        <p:nvSpPr>
          <p:cNvPr id="15" name="Text Placeholder 14"/>
          <p:cNvSpPr>
            <a:spLocks noGrp="1"/>
          </p:cNvSpPr>
          <p:nvPr>
            <p:ph type="body" sz="quarter" idx="41"/>
          </p:nvPr>
        </p:nvSpPr>
        <p:spPr>
          <a:xfrm>
            <a:off x="5681361" y="3979891"/>
            <a:ext cx="1919205" cy="557820"/>
          </a:xfrm>
        </p:spPr>
        <p:txBody>
          <a:bodyPr/>
          <a:lstStyle/>
          <a:p>
            <a:r>
              <a:rPr lang="ar-SA" dirty="0">
                <a:cs typeface="B Nazanin" panose="00000400000000000000" pitchFamily="2" charset="-78"/>
              </a:rPr>
              <a:t>جزئیات را </a:t>
            </a:r>
            <a:r>
              <a:rPr lang="fa-IR" dirty="0" smtClean="0">
                <a:cs typeface="B Nazanin" panose="00000400000000000000" pitchFamily="2" charset="-78"/>
              </a:rPr>
              <a:t> </a:t>
            </a:r>
            <a:r>
              <a:rPr lang="ar-SA" dirty="0" smtClean="0">
                <a:cs typeface="B Nazanin" panose="00000400000000000000" pitchFamily="2" charset="-78"/>
              </a:rPr>
              <a:t>نباید </a:t>
            </a:r>
            <a:r>
              <a:rPr lang="ar-SA" dirty="0">
                <a:cs typeface="B Nazanin" panose="00000400000000000000" pitchFamily="2" charset="-78"/>
              </a:rPr>
              <a:t>نادیده گرفت</a:t>
            </a:r>
            <a:r>
              <a:rPr lang="ar-SA" dirty="0"/>
              <a:t>.</a:t>
            </a:r>
            <a:endParaRPr lang="en-JM" dirty="0"/>
          </a:p>
        </p:txBody>
      </p:sp>
      <p:pic>
        <p:nvPicPr>
          <p:cNvPr id="2" name="Picture Placeholder 1"/>
          <p:cNvPicPr>
            <a:picLocks noGrp="1" noChangeAspect="1"/>
          </p:cNvPicPr>
          <p:nvPr>
            <p:ph type="pic" sz="quarter" idx="13"/>
          </p:nvPr>
        </p:nvPicPr>
        <p:blipFill>
          <a:blip r:embed="rId7">
            <a:extLst>
              <a:ext uri="{28A0092B-C50C-407E-A947-70E740481C1C}">
                <a14:useLocalDpi xmlns:a14="http://schemas.microsoft.com/office/drawing/2010/main" val="0"/>
              </a:ext>
            </a:extLst>
          </a:blip>
          <a:srcRect t="26875" b="26875"/>
          <a:stretch>
            <a:fillRect/>
          </a:stretch>
        </p:blipFill>
        <p:spPr>
          <a:xfrm>
            <a:off x="409576" y="1135063"/>
            <a:ext cx="1905000" cy="881062"/>
          </a:xfrm>
        </p:spPr>
      </p:pic>
      <p:sp>
        <p:nvSpPr>
          <p:cNvPr id="19" name="TextBox 18"/>
          <p:cNvSpPr txBox="1"/>
          <p:nvPr/>
        </p:nvSpPr>
        <p:spPr>
          <a:xfrm>
            <a:off x="1009898" y="277303"/>
            <a:ext cx="1676399" cy="307777"/>
          </a:xfrm>
          <a:prstGeom prst="rect">
            <a:avLst/>
          </a:prstGeom>
          <a:noFill/>
        </p:spPr>
        <p:txBody>
          <a:bodyPr wrap="square" rtlCol="0">
            <a:spAutoFit/>
          </a:bodyPr>
          <a:lstStyle/>
          <a:p>
            <a:r>
              <a:rPr lang="fa-IR" sz="1400" dirty="0">
                <a:solidFill>
                  <a:srgbClr val="0065B0"/>
                </a:solidFill>
                <a:cs typeface="B Nazanin" panose="00000400000000000000" pitchFamily="2" charset="-78"/>
              </a:rPr>
              <a:t>مدیریت کیفیت و </a:t>
            </a:r>
            <a:r>
              <a:rPr lang="fa-IR" sz="1400" dirty="0" smtClean="0">
                <a:solidFill>
                  <a:srgbClr val="0065B0"/>
                </a:solidFill>
                <a:cs typeface="B Nazanin" panose="00000400000000000000" pitchFamily="2" charset="-78"/>
              </a:rPr>
              <a:t>بهره وری</a:t>
            </a:r>
            <a:endParaRPr lang="en-US" sz="1400" dirty="0">
              <a:solidFill>
                <a:srgbClr val="0065B0"/>
              </a:solidFill>
              <a:cs typeface="B Nazanin" panose="00000400000000000000" pitchFamily="2" charset="-78"/>
            </a:endParaRPr>
          </a:p>
        </p:txBody>
      </p:sp>
      <p:graphicFrame>
        <p:nvGraphicFramePr>
          <p:cNvPr id="22" name="Diagram 21"/>
          <p:cNvGraphicFramePr/>
          <p:nvPr>
            <p:extLst>
              <p:ext uri="{D42A27DB-BD31-4B8C-83A1-F6EECF244321}">
                <p14:modId xmlns:p14="http://schemas.microsoft.com/office/powerpoint/2010/main" val="627062659"/>
              </p:ext>
            </p:extLst>
          </p:nvPr>
        </p:nvGraphicFramePr>
        <p:xfrm>
          <a:off x="457200" y="239204"/>
          <a:ext cx="743694" cy="6055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3" name="Oval 22"/>
          <p:cNvSpPr/>
          <p:nvPr/>
        </p:nvSpPr>
        <p:spPr>
          <a:xfrm>
            <a:off x="931413" y="661861"/>
            <a:ext cx="182880" cy="182880"/>
          </a:xfrm>
          <a:prstGeom prst="ellipse">
            <a:avLst/>
          </a:prstGeom>
          <a:solidFill>
            <a:srgbClr val="243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5B0"/>
              </a:solidFill>
            </a:endParaRPr>
          </a:p>
        </p:txBody>
      </p:sp>
      <p:sp>
        <p:nvSpPr>
          <p:cNvPr id="24" name="TextBox 23"/>
          <p:cNvSpPr txBox="1"/>
          <p:nvPr/>
        </p:nvSpPr>
        <p:spPr>
          <a:xfrm>
            <a:off x="1400999" y="516687"/>
            <a:ext cx="1160895" cy="276999"/>
          </a:xfrm>
          <a:prstGeom prst="rect">
            <a:avLst/>
          </a:prstGeom>
          <a:noFill/>
        </p:spPr>
        <p:txBody>
          <a:bodyPr wrap="none" rtlCol="0">
            <a:spAutoFit/>
          </a:bodyPr>
          <a:lstStyle/>
          <a:p>
            <a:r>
              <a:rPr lang="fa-IR" sz="1200" dirty="0" smtClean="0">
                <a:solidFill>
                  <a:srgbClr val="0065B0"/>
                </a:solidFill>
                <a:latin typeface="+mj-lt"/>
                <a:cs typeface="B Nazanin" panose="00000400000000000000" pitchFamily="2" charset="-78"/>
              </a:rPr>
              <a:t>نیمسال دوم 95-94</a:t>
            </a:r>
            <a:endParaRPr lang="en-US" sz="1200" dirty="0">
              <a:solidFill>
                <a:srgbClr val="0065B0"/>
              </a:solidFill>
              <a:latin typeface="+mj-lt"/>
              <a:cs typeface="B Nazanin" panose="00000400000000000000" pitchFamily="2" charset="-78"/>
            </a:endParaRPr>
          </a:p>
        </p:txBody>
      </p:sp>
    </p:spTree>
    <p:extLst>
      <p:ext uri="{BB962C8B-B14F-4D97-AF65-F5344CB8AC3E}">
        <p14:creationId xmlns:p14="http://schemas.microsoft.com/office/powerpoint/2010/main" val="41977603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150"/>
            <a:ext cx="7620000" cy="422672"/>
          </a:xfrm>
        </p:spPr>
        <p:txBody>
          <a:bodyPr/>
          <a:lstStyle/>
          <a:p>
            <a:pPr algn="r" rtl="1"/>
            <a:r>
              <a:rPr lang="fa-IR" dirty="0">
                <a:solidFill>
                  <a:srgbClr val="0065B0"/>
                </a:solidFill>
                <a:cs typeface="B Nazanin" panose="00000400000000000000" pitchFamily="2" charset="-78"/>
              </a:rPr>
              <a:t>شروع با کايزن</a:t>
            </a:r>
            <a:endParaRPr lang="en-JM" dirty="0">
              <a:solidFill>
                <a:srgbClr val="0065B0"/>
              </a:solidFill>
              <a:cs typeface="B Nazanin" panose="00000400000000000000" pitchFamily="2" charset="-78"/>
            </a:endParaRPr>
          </a:p>
        </p:txBody>
      </p:sp>
      <p:sp>
        <p:nvSpPr>
          <p:cNvPr id="4" name="Content Placeholder 3"/>
          <p:cNvSpPr>
            <a:spLocks noGrp="1"/>
          </p:cNvSpPr>
          <p:nvPr>
            <p:ph sz="quarter" idx="13"/>
          </p:nvPr>
        </p:nvSpPr>
        <p:spPr>
          <a:xfrm>
            <a:off x="457200" y="1504950"/>
            <a:ext cx="2514600" cy="2800350"/>
          </a:xfrm>
        </p:spPr>
        <p:txBody>
          <a:bodyPr>
            <a:normAutofit/>
          </a:bodyPr>
          <a:lstStyle/>
          <a:p>
            <a:pPr lvl="0" algn="just" rtl="1">
              <a:defRPr/>
            </a:pPr>
            <a:r>
              <a:rPr lang="fa-IR" sz="1600" dirty="0">
                <a:solidFill>
                  <a:srgbClr val="0065B0"/>
                </a:solidFill>
                <a:cs typeface="B Nazanin" panose="00000400000000000000" pitchFamily="2" charset="-78"/>
              </a:rPr>
              <a:t>مديران مي بايد شيوه ای را بسط و گسترش دهند تا منجر به ارائه بيشتر پيشنهادات و بيان هر چه بهتر عقايد کارکنان شود. </a:t>
            </a:r>
            <a:endParaRPr lang="en-JM" sz="1600" dirty="0" smtClean="0">
              <a:solidFill>
                <a:srgbClr val="0065B0"/>
              </a:solidFill>
              <a:ea typeface="Tahoma" pitchFamily="34" charset="0"/>
              <a:cs typeface="B Nazanin" panose="00000400000000000000" pitchFamily="2" charset="-78"/>
            </a:endParaRPr>
          </a:p>
          <a:p>
            <a:pPr lvl="0">
              <a:spcBef>
                <a:spcPts val="0"/>
              </a:spcBef>
              <a:defRPr/>
            </a:pPr>
            <a:endParaRPr lang="en-JM" dirty="0" smtClean="0">
              <a:solidFill>
                <a:schemeClr val="tx1">
                  <a:lumMod val="75000"/>
                  <a:lumOff val="25000"/>
                </a:schemeClr>
              </a:solidFill>
            </a:endParaRPr>
          </a:p>
          <a:p>
            <a:endParaRPr lang="en-JM" dirty="0">
              <a:solidFill>
                <a:schemeClr val="tx1">
                  <a:lumMod val="75000"/>
                  <a:lumOff val="25000"/>
                </a:schemeClr>
              </a:solidFill>
            </a:endParaRPr>
          </a:p>
        </p:txBody>
      </p:sp>
      <p:sp>
        <p:nvSpPr>
          <p:cNvPr id="8" name="Content Placeholder 7"/>
          <p:cNvSpPr>
            <a:spLocks noGrp="1"/>
          </p:cNvSpPr>
          <p:nvPr>
            <p:ph sz="quarter" idx="42"/>
          </p:nvPr>
        </p:nvSpPr>
        <p:spPr>
          <a:xfrm>
            <a:off x="3276600" y="1504950"/>
            <a:ext cx="2438400" cy="1676400"/>
          </a:xfrm>
        </p:spPr>
        <p:txBody>
          <a:bodyPr>
            <a:normAutofit/>
          </a:bodyPr>
          <a:lstStyle/>
          <a:p>
            <a:pPr lvl="0" algn="just" rtl="1">
              <a:defRPr/>
            </a:pPr>
            <a:r>
              <a:rPr lang="fa-IR" sz="1600" dirty="0">
                <a:solidFill>
                  <a:srgbClr val="0065B0"/>
                </a:solidFill>
                <a:cs typeface="B Nazanin" panose="00000400000000000000" pitchFamily="2" charset="-78"/>
              </a:rPr>
              <a:t>برای </a:t>
            </a:r>
            <a:r>
              <a:rPr lang="fa-IR" sz="1600" dirty="0" smtClean="0">
                <a:solidFill>
                  <a:srgbClr val="0065B0"/>
                </a:solidFill>
                <a:cs typeface="B Nazanin" panose="00000400000000000000" pitchFamily="2" charset="-78"/>
              </a:rPr>
              <a:t>شروع </a:t>
            </a:r>
            <a:r>
              <a:rPr lang="fa-IR" sz="1600" dirty="0">
                <a:solidFill>
                  <a:srgbClr val="0065B0"/>
                </a:solidFill>
                <a:cs typeface="B Nazanin" panose="00000400000000000000" pitchFamily="2" charset="-78"/>
              </a:rPr>
              <a:t>کايزن </a:t>
            </a:r>
            <a:r>
              <a:rPr lang="fa-IR" sz="1600" dirty="0" smtClean="0">
                <a:solidFill>
                  <a:srgbClr val="0065B0"/>
                </a:solidFill>
                <a:cs typeface="B Nazanin" panose="00000400000000000000" pitchFamily="2" charset="-78"/>
              </a:rPr>
              <a:t>به کارگيری کارشناسانی به غير </a:t>
            </a:r>
            <a:r>
              <a:rPr lang="fa-IR" sz="1600" dirty="0">
                <a:solidFill>
                  <a:srgbClr val="0065B0"/>
                </a:solidFill>
                <a:cs typeface="B Nazanin" panose="00000400000000000000" pitchFamily="2" charset="-78"/>
              </a:rPr>
              <a:t>از کارشناسان مؤسسه </a:t>
            </a:r>
            <a:r>
              <a:rPr lang="fa-IR" sz="1600" dirty="0" smtClean="0">
                <a:solidFill>
                  <a:srgbClr val="0065B0"/>
                </a:solidFill>
                <a:cs typeface="B Nazanin" panose="00000400000000000000" pitchFamily="2" charset="-78"/>
              </a:rPr>
              <a:t>(بعنوان مشاور) بسيار </a:t>
            </a:r>
            <a:r>
              <a:rPr lang="fa-IR" sz="1600" dirty="0">
                <a:solidFill>
                  <a:srgbClr val="0065B0"/>
                </a:solidFill>
                <a:cs typeface="B Nazanin" panose="00000400000000000000" pitchFamily="2" charset="-78"/>
              </a:rPr>
              <a:t>موثر است.</a:t>
            </a:r>
            <a:endParaRPr lang="en-JM" sz="1600" dirty="0">
              <a:solidFill>
                <a:srgbClr val="0065B0"/>
              </a:solidFill>
              <a:cs typeface="B Nazanin" panose="00000400000000000000" pitchFamily="2" charset="-78"/>
            </a:endParaRPr>
          </a:p>
        </p:txBody>
      </p:sp>
      <p:sp>
        <p:nvSpPr>
          <p:cNvPr id="9" name="Content Placeholder 8"/>
          <p:cNvSpPr>
            <a:spLocks noGrp="1"/>
          </p:cNvSpPr>
          <p:nvPr>
            <p:ph sz="quarter" idx="43"/>
          </p:nvPr>
        </p:nvSpPr>
        <p:spPr>
          <a:xfrm>
            <a:off x="6172200" y="1504950"/>
            <a:ext cx="2438400" cy="2800350"/>
          </a:xfrm>
        </p:spPr>
        <p:txBody>
          <a:bodyPr>
            <a:normAutofit fontScale="92500" lnSpcReduction="10000"/>
          </a:bodyPr>
          <a:lstStyle/>
          <a:p>
            <a:pPr lvl="0" algn="just" rtl="1">
              <a:defRPr/>
            </a:pPr>
            <a:r>
              <a:rPr lang="fa-IR" sz="1600" dirty="0">
                <a:solidFill>
                  <a:srgbClr val="0065B0"/>
                </a:solidFill>
                <a:cs typeface="B Nazanin" panose="00000400000000000000" pitchFamily="2" charset="-78"/>
              </a:rPr>
              <a:t>نکته </a:t>
            </a:r>
            <a:r>
              <a:rPr lang="fa-IR" sz="1600" dirty="0" smtClean="0">
                <a:solidFill>
                  <a:srgbClr val="0065B0"/>
                </a:solidFill>
                <a:cs typeface="B Nazanin" panose="00000400000000000000" pitchFamily="2" charset="-78"/>
              </a:rPr>
              <a:t>اساسی </a:t>
            </a:r>
            <a:r>
              <a:rPr lang="fa-IR" sz="1600" dirty="0">
                <a:solidFill>
                  <a:srgbClr val="0065B0"/>
                </a:solidFill>
                <a:cs typeface="B Nazanin" panose="00000400000000000000" pitchFamily="2" charset="-78"/>
              </a:rPr>
              <a:t>اين است که نگرش کارکنان از مديريت </a:t>
            </a:r>
            <a:r>
              <a:rPr lang="fa-IR" sz="1600" dirty="0" smtClean="0">
                <a:solidFill>
                  <a:srgbClr val="0065B0"/>
                </a:solidFill>
                <a:cs typeface="B Nazanin" panose="00000400000000000000" pitchFamily="2" charset="-78"/>
              </a:rPr>
              <a:t>بالا </a:t>
            </a:r>
            <a:r>
              <a:rPr lang="fa-IR" sz="1600" dirty="0">
                <a:solidFill>
                  <a:srgbClr val="0065B0"/>
                </a:solidFill>
                <a:cs typeface="B Nazanin" panose="00000400000000000000" pitchFamily="2" charset="-78"/>
              </a:rPr>
              <a:t>دست تا کارکنان جديد </a:t>
            </a:r>
            <a:r>
              <a:rPr lang="fa-IR" sz="1600" dirty="0" smtClean="0">
                <a:solidFill>
                  <a:srgbClr val="0065B0"/>
                </a:solidFill>
                <a:cs typeface="B Nazanin" panose="00000400000000000000" pitchFamily="2" charset="-78"/>
              </a:rPr>
              <a:t>استخدام </a:t>
            </a:r>
            <a:r>
              <a:rPr lang="fa-IR" sz="1600" dirty="0">
                <a:solidFill>
                  <a:srgbClr val="0065B0"/>
                </a:solidFill>
                <a:cs typeface="B Nazanin" panose="00000400000000000000" pitchFamily="2" charset="-78"/>
              </a:rPr>
              <a:t>نياز به تغيير دارند. کايزن می خواهد آن چيزی </a:t>
            </a:r>
            <a:r>
              <a:rPr lang="fa-IR" sz="1600" dirty="0" smtClean="0">
                <a:solidFill>
                  <a:srgbClr val="0065B0"/>
                </a:solidFill>
                <a:cs typeface="B Nazanin" panose="00000400000000000000" pitchFamily="2" charset="-78"/>
              </a:rPr>
              <a:t>باشد </a:t>
            </a:r>
            <a:r>
              <a:rPr lang="fa-IR" sz="1600" dirty="0">
                <a:solidFill>
                  <a:srgbClr val="0065B0"/>
                </a:solidFill>
                <a:cs typeface="B Nazanin" panose="00000400000000000000" pitchFamily="2" charset="-78"/>
              </a:rPr>
              <a:t>که تمامی </a:t>
            </a:r>
            <a:r>
              <a:rPr lang="fa-IR" sz="1600" dirty="0" smtClean="0">
                <a:solidFill>
                  <a:srgbClr val="0065B0"/>
                </a:solidFill>
                <a:cs typeface="B Nazanin" panose="00000400000000000000" pitchFamily="2" charset="-78"/>
              </a:rPr>
              <a:t>کارکنان </a:t>
            </a:r>
            <a:r>
              <a:rPr lang="fa-IR" sz="1600" dirty="0">
                <a:solidFill>
                  <a:srgbClr val="0065B0"/>
                </a:solidFill>
                <a:cs typeface="B Nazanin" panose="00000400000000000000" pitchFamily="2" charset="-78"/>
              </a:rPr>
              <a:t>آنرا بخواهند، زيرا میدانند که هم برای </a:t>
            </a:r>
            <a:r>
              <a:rPr lang="fa-IR" sz="1600" dirty="0" smtClean="0">
                <a:solidFill>
                  <a:srgbClr val="0065B0"/>
                </a:solidFill>
                <a:cs typeface="B Nazanin" panose="00000400000000000000" pitchFamily="2" charset="-78"/>
              </a:rPr>
              <a:t>خودشان </a:t>
            </a:r>
            <a:r>
              <a:rPr lang="fa-IR" sz="1600" dirty="0">
                <a:solidFill>
                  <a:srgbClr val="0065B0"/>
                </a:solidFill>
                <a:cs typeface="B Nazanin" panose="00000400000000000000" pitchFamily="2" charset="-78"/>
              </a:rPr>
              <a:t>و هم </a:t>
            </a:r>
            <a:r>
              <a:rPr lang="fa-IR" sz="1600" dirty="0" smtClean="0">
                <a:solidFill>
                  <a:srgbClr val="0065B0"/>
                </a:solidFill>
                <a:cs typeface="B Nazanin" panose="00000400000000000000" pitchFamily="2" charset="-78"/>
              </a:rPr>
              <a:t>شرکتشان </a:t>
            </a:r>
            <a:r>
              <a:rPr lang="fa-IR" sz="1600" dirty="0">
                <a:solidFill>
                  <a:srgbClr val="0065B0"/>
                </a:solidFill>
                <a:cs typeface="B Nazanin" panose="00000400000000000000" pitchFamily="2" charset="-78"/>
              </a:rPr>
              <a:t>مثمرثمر است و نمیتواند وسيلهای </a:t>
            </a:r>
            <a:r>
              <a:rPr lang="fa-IR" sz="1600" dirty="0" smtClean="0">
                <a:solidFill>
                  <a:srgbClr val="0065B0"/>
                </a:solidFill>
                <a:cs typeface="B Nazanin" panose="00000400000000000000" pitchFamily="2" charset="-78"/>
              </a:rPr>
              <a:t>باشد </a:t>
            </a:r>
            <a:r>
              <a:rPr lang="fa-IR" sz="1600" dirty="0">
                <a:solidFill>
                  <a:srgbClr val="0065B0"/>
                </a:solidFill>
                <a:cs typeface="B Nazanin" panose="00000400000000000000" pitchFamily="2" charset="-78"/>
              </a:rPr>
              <a:t>که کارکنان </a:t>
            </a:r>
            <a:r>
              <a:rPr lang="fa-IR" sz="1600" dirty="0" smtClean="0">
                <a:solidFill>
                  <a:srgbClr val="0065B0"/>
                </a:solidFill>
                <a:cs typeface="B Nazanin" panose="00000400000000000000" pitchFamily="2" charset="-78"/>
              </a:rPr>
              <a:t>به دليل </a:t>
            </a:r>
            <a:r>
              <a:rPr lang="fa-IR" sz="1600" dirty="0">
                <a:solidFill>
                  <a:srgbClr val="0065B0"/>
                </a:solidFill>
                <a:cs typeface="B Nazanin" panose="00000400000000000000" pitchFamily="2" charset="-78"/>
              </a:rPr>
              <a:t>فشار و دستور مديريت مجبور به اجرای </a:t>
            </a:r>
            <a:r>
              <a:rPr lang="fa-IR" sz="1600" dirty="0" smtClean="0">
                <a:solidFill>
                  <a:srgbClr val="0065B0"/>
                </a:solidFill>
                <a:cs typeface="B Nazanin" panose="00000400000000000000" pitchFamily="2" charset="-78"/>
              </a:rPr>
              <a:t>آن </a:t>
            </a:r>
            <a:r>
              <a:rPr lang="fa-IR" sz="1600" dirty="0">
                <a:solidFill>
                  <a:srgbClr val="0065B0"/>
                </a:solidFill>
                <a:cs typeface="B Nazanin" panose="00000400000000000000" pitchFamily="2" charset="-78"/>
              </a:rPr>
              <a:t>شوند.</a:t>
            </a:r>
            <a:endParaRPr lang="en-JM" sz="1600" dirty="0" smtClean="0">
              <a:solidFill>
                <a:srgbClr val="0065B0"/>
              </a:solidFill>
              <a:ea typeface="Tahoma" pitchFamily="34" charset="0"/>
              <a:cs typeface="B Nazanin" panose="00000400000000000000" pitchFamily="2" charset="-78"/>
            </a:endParaRPr>
          </a:p>
          <a:p>
            <a:pPr lvl="0">
              <a:spcBef>
                <a:spcPts val="0"/>
              </a:spcBef>
              <a:defRPr/>
            </a:pPr>
            <a:endParaRPr lang="en-JM" b="1" dirty="0" smtClean="0">
              <a:solidFill>
                <a:schemeClr val="tx1">
                  <a:lumMod val="75000"/>
                  <a:lumOff val="25000"/>
                </a:schemeClr>
              </a:solidFill>
              <a:ea typeface="Tahoma" pitchFamily="34" charset="0"/>
              <a:cs typeface="Tahoma" pitchFamily="34" charset="0"/>
            </a:endParaRPr>
          </a:p>
          <a:p>
            <a:endParaRPr lang="en-JM" dirty="0">
              <a:solidFill>
                <a:schemeClr val="tx1">
                  <a:lumMod val="75000"/>
                  <a:lumOff val="25000"/>
                </a:schemeClr>
              </a:solidFill>
            </a:endParaRPr>
          </a:p>
        </p:txBody>
      </p:sp>
      <p:sp>
        <p:nvSpPr>
          <p:cNvPr id="6" name="TextBox 5"/>
          <p:cNvSpPr txBox="1"/>
          <p:nvPr/>
        </p:nvSpPr>
        <p:spPr>
          <a:xfrm>
            <a:off x="1162298" y="467095"/>
            <a:ext cx="1676399" cy="307777"/>
          </a:xfrm>
          <a:prstGeom prst="rect">
            <a:avLst/>
          </a:prstGeom>
          <a:noFill/>
        </p:spPr>
        <p:txBody>
          <a:bodyPr wrap="square" rtlCol="0">
            <a:spAutoFit/>
          </a:bodyPr>
          <a:lstStyle/>
          <a:p>
            <a:r>
              <a:rPr lang="fa-IR" sz="1400" dirty="0">
                <a:solidFill>
                  <a:srgbClr val="0065B0"/>
                </a:solidFill>
                <a:cs typeface="B Nazanin" panose="00000400000000000000" pitchFamily="2" charset="-78"/>
              </a:rPr>
              <a:t>مدیریت کیفیت و </a:t>
            </a:r>
            <a:r>
              <a:rPr lang="fa-IR" sz="1400" dirty="0" smtClean="0">
                <a:solidFill>
                  <a:srgbClr val="0065B0"/>
                </a:solidFill>
                <a:cs typeface="B Nazanin" panose="00000400000000000000" pitchFamily="2" charset="-78"/>
              </a:rPr>
              <a:t>بهره وری</a:t>
            </a:r>
            <a:endParaRPr lang="en-US" sz="1400" dirty="0">
              <a:solidFill>
                <a:srgbClr val="0065B0"/>
              </a:solidFill>
              <a:cs typeface="B Nazanin" panose="00000400000000000000" pitchFamily="2" charset="-78"/>
            </a:endParaRPr>
          </a:p>
        </p:txBody>
      </p:sp>
      <p:graphicFrame>
        <p:nvGraphicFramePr>
          <p:cNvPr id="7" name="Diagram 6"/>
          <p:cNvGraphicFramePr/>
          <p:nvPr>
            <p:extLst>
              <p:ext uri="{D42A27DB-BD31-4B8C-83A1-F6EECF244321}">
                <p14:modId xmlns:p14="http://schemas.microsoft.com/office/powerpoint/2010/main" val="2355346172"/>
              </p:ext>
            </p:extLst>
          </p:nvPr>
        </p:nvGraphicFramePr>
        <p:xfrm>
          <a:off x="609600" y="428996"/>
          <a:ext cx="743694" cy="605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Oval 9"/>
          <p:cNvSpPr/>
          <p:nvPr/>
        </p:nvSpPr>
        <p:spPr>
          <a:xfrm>
            <a:off x="1083813" y="851653"/>
            <a:ext cx="182880" cy="182880"/>
          </a:xfrm>
          <a:prstGeom prst="ellipse">
            <a:avLst/>
          </a:prstGeom>
          <a:solidFill>
            <a:srgbClr val="243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5B0"/>
              </a:solidFill>
            </a:endParaRPr>
          </a:p>
        </p:txBody>
      </p:sp>
      <p:sp>
        <p:nvSpPr>
          <p:cNvPr id="11" name="TextBox 10"/>
          <p:cNvSpPr txBox="1"/>
          <p:nvPr/>
        </p:nvSpPr>
        <p:spPr>
          <a:xfrm>
            <a:off x="1553399" y="706479"/>
            <a:ext cx="1160895" cy="276999"/>
          </a:xfrm>
          <a:prstGeom prst="rect">
            <a:avLst/>
          </a:prstGeom>
          <a:noFill/>
        </p:spPr>
        <p:txBody>
          <a:bodyPr wrap="none" rtlCol="0">
            <a:spAutoFit/>
          </a:bodyPr>
          <a:lstStyle/>
          <a:p>
            <a:r>
              <a:rPr lang="fa-IR" sz="1200" dirty="0" smtClean="0">
                <a:solidFill>
                  <a:srgbClr val="0065B0"/>
                </a:solidFill>
                <a:latin typeface="+mj-lt"/>
                <a:cs typeface="B Nazanin" panose="00000400000000000000" pitchFamily="2" charset="-78"/>
              </a:rPr>
              <a:t>نیمسال دوم 95-94</a:t>
            </a:r>
            <a:endParaRPr lang="en-US" sz="1200" dirty="0">
              <a:solidFill>
                <a:srgbClr val="0065B0"/>
              </a:solidFill>
              <a:latin typeface="+mj-lt"/>
              <a:cs typeface="B Nazanin"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150"/>
            <a:ext cx="7620000" cy="422672"/>
          </a:xfrm>
        </p:spPr>
        <p:txBody>
          <a:bodyPr/>
          <a:lstStyle/>
          <a:p>
            <a:pPr algn="r" rtl="1"/>
            <a:r>
              <a:rPr lang="fa-IR" sz="2400" dirty="0">
                <a:solidFill>
                  <a:srgbClr val="0065B0"/>
                </a:solidFill>
                <a:cs typeface="B Nazanin" panose="00000400000000000000" pitchFamily="2" charset="-78"/>
              </a:rPr>
              <a:t>چه هنگام می توان ديدگاه کايزن را اجرائی کرد؟ </a:t>
            </a:r>
            <a:endParaRPr lang="en-JM" sz="2400" dirty="0">
              <a:solidFill>
                <a:srgbClr val="0065B0"/>
              </a:solidFill>
              <a:cs typeface="B Nazanin" panose="00000400000000000000" pitchFamily="2" charset="-78"/>
            </a:endParaRPr>
          </a:p>
        </p:txBody>
      </p:sp>
      <p:sp>
        <p:nvSpPr>
          <p:cNvPr id="8" name="Content Placeholder 7"/>
          <p:cNvSpPr>
            <a:spLocks noGrp="1"/>
          </p:cNvSpPr>
          <p:nvPr>
            <p:ph sz="quarter" idx="42"/>
          </p:nvPr>
        </p:nvSpPr>
        <p:spPr>
          <a:xfrm>
            <a:off x="1676400" y="1537360"/>
            <a:ext cx="2438400" cy="1676400"/>
          </a:xfrm>
        </p:spPr>
        <p:txBody>
          <a:bodyPr>
            <a:normAutofit/>
          </a:bodyPr>
          <a:lstStyle/>
          <a:p>
            <a:pPr lvl="0" algn="just" rtl="1">
              <a:defRPr/>
            </a:pPr>
            <a:r>
              <a:rPr lang="fa-IR" sz="1600" dirty="0">
                <a:solidFill>
                  <a:srgbClr val="0065B0"/>
                </a:solidFill>
                <a:cs typeface="B Nazanin" panose="00000400000000000000" pitchFamily="2" charset="-78"/>
              </a:rPr>
              <a:t>وقتی ديدگاه کايزن با </a:t>
            </a:r>
            <a:r>
              <a:rPr lang="en-US" sz="1600" dirty="0">
                <a:solidFill>
                  <a:srgbClr val="0065B0"/>
                </a:solidFill>
                <a:cs typeface="B Nazanin" panose="00000400000000000000" pitchFamily="2" charset="-78"/>
              </a:rPr>
              <a:t>BPR </a:t>
            </a:r>
            <a:r>
              <a:rPr lang="fa-IR" sz="1600" dirty="0" smtClean="0">
                <a:solidFill>
                  <a:srgbClr val="0065B0"/>
                </a:solidFill>
                <a:cs typeface="B Nazanin" panose="00000400000000000000" pitchFamily="2" charset="-78"/>
              </a:rPr>
              <a:t> مقايسه می </a:t>
            </a:r>
            <a:r>
              <a:rPr lang="fa-IR" sz="1600" dirty="0">
                <a:solidFill>
                  <a:srgbClr val="0065B0"/>
                </a:solidFill>
                <a:cs typeface="B Nazanin" panose="00000400000000000000" pitchFamily="2" charset="-78"/>
              </a:rPr>
              <a:t>گردد ، مشخصا فلسفه </a:t>
            </a:r>
            <a:r>
              <a:rPr lang="fa-IR" sz="1600" dirty="0" smtClean="0">
                <a:solidFill>
                  <a:srgbClr val="0065B0"/>
                </a:solidFill>
                <a:cs typeface="B Nazanin" panose="00000400000000000000" pitchFamily="2" charset="-78"/>
              </a:rPr>
              <a:t>کايزن </a:t>
            </a:r>
            <a:r>
              <a:rPr lang="fa-IR" sz="1600" dirty="0">
                <a:solidFill>
                  <a:srgbClr val="0065B0"/>
                </a:solidFill>
                <a:cs typeface="B Nazanin" panose="00000400000000000000" pitchFamily="2" charset="-78"/>
              </a:rPr>
              <a:t>مردم مدارتر، </a:t>
            </a:r>
            <a:r>
              <a:rPr lang="fa-IR" sz="1600" dirty="0" smtClean="0">
                <a:solidFill>
                  <a:srgbClr val="0065B0"/>
                </a:solidFill>
                <a:cs typeface="B Nazanin" panose="00000400000000000000" pitchFamily="2" charset="-78"/>
              </a:rPr>
              <a:t>سادهتر </a:t>
            </a:r>
            <a:r>
              <a:rPr lang="fa-IR" sz="1600" dirty="0">
                <a:solidFill>
                  <a:srgbClr val="0065B0"/>
                </a:solidFill>
                <a:cs typeface="B Nazanin" panose="00000400000000000000" pitchFamily="2" charset="-78"/>
              </a:rPr>
              <a:t>برای اجرا و </a:t>
            </a:r>
            <a:r>
              <a:rPr lang="fa-IR" sz="1600" dirty="0" smtClean="0">
                <a:solidFill>
                  <a:srgbClr val="0065B0"/>
                </a:solidFill>
                <a:cs typeface="B Nazanin" panose="00000400000000000000" pitchFamily="2" charset="-78"/>
              </a:rPr>
              <a:t>مستلزم </a:t>
            </a:r>
            <a:r>
              <a:rPr lang="fa-IR" sz="1600" dirty="0">
                <a:solidFill>
                  <a:srgbClr val="0065B0"/>
                </a:solidFill>
                <a:cs typeface="B Nazanin" panose="00000400000000000000" pitchFamily="2" charset="-78"/>
              </a:rPr>
              <a:t>انضباط </a:t>
            </a:r>
            <a:r>
              <a:rPr lang="fa-IR" sz="1600" dirty="0" smtClean="0">
                <a:solidFill>
                  <a:srgbClr val="0065B0"/>
                </a:solidFill>
                <a:cs typeface="B Nazanin" panose="00000400000000000000" pitchFamily="2" charset="-78"/>
              </a:rPr>
              <a:t>طولانی </a:t>
            </a:r>
            <a:r>
              <a:rPr lang="fa-IR" sz="1600" dirty="0">
                <a:solidFill>
                  <a:srgbClr val="0065B0"/>
                </a:solidFill>
                <a:cs typeface="B Nazanin" panose="00000400000000000000" pitchFamily="2" charset="-78"/>
              </a:rPr>
              <a:t>مدت است. </a:t>
            </a:r>
            <a:endParaRPr lang="en-JM" sz="1600" dirty="0">
              <a:solidFill>
                <a:srgbClr val="0065B0"/>
              </a:solidFill>
              <a:cs typeface="B Nazanin" panose="00000400000000000000" pitchFamily="2" charset="-78"/>
            </a:endParaRPr>
          </a:p>
        </p:txBody>
      </p:sp>
      <p:sp>
        <p:nvSpPr>
          <p:cNvPr id="9" name="Content Placeholder 8"/>
          <p:cNvSpPr>
            <a:spLocks noGrp="1"/>
          </p:cNvSpPr>
          <p:nvPr>
            <p:ph sz="quarter" idx="43"/>
          </p:nvPr>
        </p:nvSpPr>
        <p:spPr>
          <a:xfrm>
            <a:off x="4953000" y="1554678"/>
            <a:ext cx="2438400" cy="2800350"/>
          </a:xfrm>
        </p:spPr>
        <p:txBody>
          <a:bodyPr>
            <a:normAutofit/>
          </a:bodyPr>
          <a:lstStyle/>
          <a:p>
            <a:pPr lvl="0" algn="just" rtl="1">
              <a:defRPr/>
            </a:pPr>
            <a:r>
              <a:rPr lang="fa-IR" sz="1400" dirty="0">
                <a:solidFill>
                  <a:srgbClr val="0065B0"/>
                </a:solidFill>
                <a:cs typeface="B Nazanin" panose="00000400000000000000" pitchFamily="2" charset="-78"/>
              </a:rPr>
              <a:t>اظهار ديدگاه کلی در اين مورد </a:t>
            </a:r>
            <a:r>
              <a:rPr lang="fa-IR" sz="1400" dirty="0" smtClean="0">
                <a:solidFill>
                  <a:srgbClr val="0065B0"/>
                </a:solidFill>
                <a:cs typeface="B Nazanin" panose="00000400000000000000" pitchFamily="2" charset="-78"/>
              </a:rPr>
              <a:t>بسيار </a:t>
            </a:r>
            <a:r>
              <a:rPr lang="fa-IR" sz="1400" dirty="0">
                <a:solidFill>
                  <a:srgbClr val="0065B0"/>
                </a:solidFill>
                <a:cs typeface="B Nazanin" panose="00000400000000000000" pitchFamily="2" charset="-78"/>
              </a:rPr>
              <a:t>سخت است ولی پر واضح است که وقتی نياز به تغييری بلند مدت در يک فرهنگ جمعی وجود دارد وضعيت تغيير تدريجی </a:t>
            </a:r>
            <a:r>
              <a:rPr lang="fa-IR" sz="1400" dirty="0" smtClean="0">
                <a:solidFill>
                  <a:srgbClr val="0065B0"/>
                </a:solidFill>
                <a:cs typeface="B Nazanin" panose="00000400000000000000" pitchFamily="2" charset="-78"/>
              </a:rPr>
              <a:t>احساس </a:t>
            </a:r>
            <a:r>
              <a:rPr lang="fa-IR" sz="1400" dirty="0">
                <a:solidFill>
                  <a:srgbClr val="0065B0"/>
                </a:solidFill>
                <a:cs typeface="B Nazanin" panose="00000400000000000000" pitchFamily="2" charset="-78"/>
              </a:rPr>
              <a:t>می </a:t>
            </a:r>
            <a:r>
              <a:rPr lang="fa-IR" sz="1400" dirty="0" smtClean="0">
                <a:solidFill>
                  <a:srgbClr val="0065B0"/>
                </a:solidFill>
                <a:cs typeface="B Nazanin" panose="00000400000000000000" pitchFamily="2" charset="-78"/>
              </a:rPr>
              <a:t>شود </a:t>
            </a:r>
            <a:r>
              <a:rPr lang="fa-IR" sz="1400" dirty="0">
                <a:solidFill>
                  <a:srgbClr val="0065B0"/>
                </a:solidFill>
                <a:cs typeface="B Nazanin" panose="00000400000000000000" pitchFamily="2" charset="-78"/>
              </a:rPr>
              <a:t>و بلعکس در فرهنگ های فرد گرا که </a:t>
            </a:r>
            <a:r>
              <a:rPr lang="fa-IR" sz="1400" dirty="0" smtClean="0">
                <a:solidFill>
                  <a:srgbClr val="0065B0"/>
                </a:solidFill>
                <a:cs typeface="B Nazanin" panose="00000400000000000000" pitchFamily="2" charset="-78"/>
              </a:rPr>
              <a:t>بيشتر </a:t>
            </a:r>
            <a:r>
              <a:rPr lang="fa-IR" sz="1400" dirty="0">
                <a:solidFill>
                  <a:srgbClr val="0065B0"/>
                </a:solidFill>
                <a:cs typeface="B Nazanin" panose="00000400000000000000" pitchFamily="2" charset="-78"/>
              </a:rPr>
              <a:t>متمايل به نتايج کوتاه مدت </a:t>
            </a:r>
            <a:r>
              <a:rPr lang="fa-IR" sz="1400" dirty="0" smtClean="0">
                <a:solidFill>
                  <a:srgbClr val="0065B0"/>
                </a:solidFill>
                <a:cs typeface="B Nazanin" panose="00000400000000000000" pitchFamily="2" charset="-78"/>
              </a:rPr>
              <a:t>هستند </a:t>
            </a:r>
            <a:r>
              <a:rPr lang="fa-IR" sz="1400" dirty="0">
                <a:solidFill>
                  <a:srgbClr val="0065B0"/>
                </a:solidFill>
                <a:cs typeface="B Nazanin" panose="00000400000000000000" pitchFamily="2" charset="-78"/>
              </a:rPr>
              <a:t>ديدگاه </a:t>
            </a:r>
            <a:r>
              <a:rPr lang="fa-IR" sz="1400" dirty="0" smtClean="0">
                <a:solidFill>
                  <a:srgbClr val="0065B0"/>
                </a:solidFill>
                <a:cs typeface="B Nazanin" panose="00000400000000000000" pitchFamily="2" charset="-78"/>
              </a:rPr>
              <a:t>(</a:t>
            </a:r>
            <a:r>
              <a:rPr lang="en-US" sz="1400" dirty="0" smtClean="0">
                <a:solidFill>
                  <a:srgbClr val="0065B0"/>
                </a:solidFill>
                <a:cs typeface="B Nazanin" panose="00000400000000000000" pitchFamily="2" charset="-78"/>
              </a:rPr>
              <a:t>BRP</a:t>
            </a:r>
            <a:r>
              <a:rPr lang="fa-IR" sz="1400" dirty="0" smtClean="0">
                <a:solidFill>
                  <a:srgbClr val="0065B0"/>
                </a:solidFill>
                <a:cs typeface="B Nazanin" panose="00000400000000000000" pitchFamily="2" charset="-78"/>
              </a:rPr>
              <a:t>) برتافته می شود.</a:t>
            </a:r>
            <a:endParaRPr lang="en-JM" sz="1400" dirty="0">
              <a:solidFill>
                <a:srgbClr val="0065B0"/>
              </a:solidFill>
              <a:cs typeface="B Nazanin" panose="00000400000000000000" pitchFamily="2" charset="-78"/>
            </a:endParaRPr>
          </a:p>
        </p:txBody>
      </p:sp>
      <p:sp>
        <p:nvSpPr>
          <p:cNvPr id="5" name="TextBox 4"/>
          <p:cNvSpPr txBox="1"/>
          <p:nvPr/>
        </p:nvSpPr>
        <p:spPr>
          <a:xfrm>
            <a:off x="857498" y="173480"/>
            <a:ext cx="1676399" cy="307777"/>
          </a:xfrm>
          <a:prstGeom prst="rect">
            <a:avLst/>
          </a:prstGeom>
          <a:noFill/>
        </p:spPr>
        <p:txBody>
          <a:bodyPr wrap="square" rtlCol="0">
            <a:spAutoFit/>
          </a:bodyPr>
          <a:lstStyle/>
          <a:p>
            <a:r>
              <a:rPr lang="fa-IR" sz="1400" dirty="0">
                <a:solidFill>
                  <a:srgbClr val="0065B0"/>
                </a:solidFill>
                <a:cs typeface="B Nazanin" panose="00000400000000000000" pitchFamily="2" charset="-78"/>
              </a:rPr>
              <a:t>مدیریت کیفیت و </a:t>
            </a:r>
            <a:r>
              <a:rPr lang="fa-IR" sz="1400" dirty="0" smtClean="0">
                <a:solidFill>
                  <a:srgbClr val="0065B0"/>
                </a:solidFill>
                <a:cs typeface="B Nazanin" panose="00000400000000000000" pitchFamily="2" charset="-78"/>
              </a:rPr>
              <a:t>بهره وری</a:t>
            </a:r>
            <a:endParaRPr lang="en-US" sz="1400" dirty="0">
              <a:solidFill>
                <a:srgbClr val="0065B0"/>
              </a:solidFill>
              <a:cs typeface="B Nazanin" panose="00000400000000000000" pitchFamily="2" charset="-78"/>
            </a:endParaRPr>
          </a:p>
        </p:txBody>
      </p:sp>
      <p:graphicFrame>
        <p:nvGraphicFramePr>
          <p:cNvPr id="6" name="Diagram 5"/>
          <p:cNvGraphicFramePr/>
          <p:nvPr>
            <p:extLst>
              <p:ext uri="{D42A27DB-BD31-4B8C-83A1-F6EECF244321}">
                <p14:modId xmlns:p14="http://schemas.microsoft.com/office/powerpoint/2010/main" val="2640817494"/>
              </p:ext>
            </p:extLst>
          </p:nvPr>
        </p:nvGraphicFramePr>
        <p:xfrm>
          <a:off x="304800" y="135381"/>
          <a:ext cx="743694" cy="605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p:cNvSpPr/>
          <p:nvPr/>
        </p:nvSpPr>
        <p:spPr>
          <a:xfrm>
            <a:off x="779013" y="558038"/>
            <a:ext cx="182880" cy="182880"/>
          </a:xfrm>
          <a:prstGeom prst="ellipse">
            <a:avLst/>
          </a:prstGeom>
          <a:solidFill>
            <a:srgbClr val="243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5B0"/>
              </a:solidFill>
            </a:endParaRPr>
          </a:p>
        </p:txBody>
      </p:sp>
      <p:sp>
        <p:nvSpPr>
          <p:cNvPr id="10" name="TextBox 9"/>
          <p:cNvSpPr txBox="1"/>
          <p:nvPr/>
        </p:nvSpPr>
        <p:spPr>
          <a:xfrm>
            <a:off x="1125105" y="412864"/>
            <a:ext cx="1160895" cy="276999"/>
          </a:xfrm>
          <a:prstGeom prst="rect">
            <a:avLst/>
          </a:prstGeom>
          <a:noFill/>
        </p:spPr>
        <p:txBody>
          <a:bodyPr wrap="none" rtlCol="0">
            <a:spAutoFit/>
          </a:bodyPr>
          <a:lstStyle/>
          <a:p>
            <a:r>
              <a:rPr lang="fa-IR" sz="1200" dirty="0" smtClean="0">
                <a:solidFill>
                  <a:srgbClr val="0065B0"/>
                </a:solidFill>
                <a:latin typeface="+mj-lt"/>
                <a:cs typeface="B Nazanin" panose="00000400000000000000" pitchFamily="2" charset="-78"/>
              </a:rPr>
              <a:t>نیمسال دوم 95-94</a:t>
            </a:r>
            <a:endParaRPr lang="en-US" sz="1200" dirty="0">
              <a:solidFill>
                <a:srgbClr val="0065B0"/>
              </a:solidFill>
              <a:latin typeface="+mj-lt"/>
              <a:cs typeface="B Nazanin" panose="00000400000000000000" pitchFamily="2" charset="-78"/>
            </a:endParaRPr>
          </a:p>
        </p:txBody>
      </p:sp>
    </p:spTree>
    <p:extLst>
      <p:ext uri="{BB962C8B-B14F-4D97-AF65-F5344CB8AC3E}">
        <p14:creationId xmlns:p14="http://schemas.microsoft.com/office/powerpoint/2010/main" val="32279521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150"/>
            <a:ext cx="7620000" cy="422672"/>
          </a:xfrm>
        </p:spPr>
        <p:txBody>
          <a:bodyPr/>
          <a:lstStyle/>
          <a:p>
            <a:pPr algn="r" rtl="1"/>
            <a:r>
              <a:rPr lang="fa-IR" sz="2800" dirty="0" smtClean="0">
                <a:solidFill>
                  <a:srgbClr val="0065B0"/>
                </a:solidFill>
                <a:cs typeface="B Nazanin" panose="00000400000000000000" pitchFamily="2" charset="-78"/>
              </a:rPr>
              <a:t>کلیات </a:t>
            </a:r>
            <a:r>
              <a:rPr lang="ar-SA" sz="2800" dirty="0" smtClean="0">
                <a:solidFill>
                  <a:srgbClr val="0065B0"/>
                </a:solidFill>
                <a:cs typeface="B Nazanin" panose="00000400000000000000" pitchFamily="2" charset="-78"/>
              </a:rPr>
              <a:t>اجراي </a:t>
            </a:r>
            <a:r>
              <a:rPr lang="ar-SA" sz="2800" dirty="0">
                <a:solidFill>
                  <a:srgbClr val="0065B0"/>
                </a:solidFill>
                <a:cs typeface="B Nazanin" panose="00000400000000000000" pitchFamily="2" charset="-78"/>
              </a:rPr>
              <a:t>كايزن</a:t>
            </a:r>
            <a:endParaRPr lang="en-JM" sz="2800" dirty="0">
              <a:solidFill>
                <a:srgbClr val="0065B0"/>
              </a:solidFill>
              <a:cs typeface="B Nazanin" panose="00000400000000000000" pitchFamily="2" charset="-78"/>
            </a:endParaRPr>
          </a:p>
        </p:txBody>
      </p:sp>
      <p:sp>
        <p:nvSpPr>
          <p:cNvPr id="6" name="TextBox 5"/>
          <p:cNvSpPr txBox="1"/>
          <p:nvPr/>
        </p:nvSpPr>
        <p:spPr>
          <a:xfrm>
            <a:off x="1238498" y="284230"/>
            <a:ext cx="1676399" cy="307777"/>
          </a:xfrm>
          <a:prstGeom prst="rect">
            <a:avLst/>
          </a:prstGeom>
          <a:noFill/>
        </p:spPr>
        <p:txBody>
          <a:bodyPr wrap="square" rtlCol="0">
            <a:spAutoFit/>
          </a:bodyPr>
          <a:lstStyle/>
          <a:p>
            <a:r>
              <a:rPr lang="fa-IR" sz="1400" dirty="0">
                <a:solidFill>
                  <a:srgbClr val="0065B0"/>
                </a:solidFill>
                <a:cs typeface="B Nazanin" panose="00000400000000000000" pitchFamily="2" charset="-78"/>
              </a:rPr>
              <a:t>مدیریت کیفیت و </a:t>
            </a:r>
            <a:r>
              <a:rPr lang="fa-IR" sz="1400" dirty="0" smtClean="0">
                <a:solidFill>
                  <a:srgbClr val="0065B0"/>
                </a:solidFill>
                <a:cs typeface="B Nazanin" panose="00000400000000000000" pitchFamily="2" charset="-78"/>
              </a:rPr>
              <a:t>بهره وری</a:t>
            </a:r>
            <a:endParaRPr lang="en-US" sz="1400" dirty="0">
              <a:solidFill>
                <a:srgbClr val="0065B0"/>
              </a:solidFill>
              <a:cs typeface="B Nazanin" panose="00000400000000000000" pitchFamily="2" charset="-78"/>
            </a:endParaRPr>
          </a:p>
        </p:txBody>
      </p:sp>
      <p:graphicFrame>
        <p:nvGraphicFramePr>
          <p:cNvPr id="7" name="Diagram 6"/>
          <p:cNvGraphicFramePr/>
          <p:nvPr>
            <p:extLst/>
          </p:nvPr>
        </p:nvGraphicFramePr>
        <p:xfrm>
          <a:off x="685800" y="246131"/>
          <a:ext cx="743694" cy="605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Oval 9"/>
          <p:cNvSpPr/>
          <p:nvPr/>
        </p:nvSpPr>
        <p:spPr>
          <a:xfrm>
            <a:off x="1160013" y="668788"/>
            <a:ext cx="182880" cy="182880"/>
          </a:xfrm>
          <a:prstGeom prst="ellipse">
            <a:avLst/>
          </a:prstGeom>
          <a:solidFill>
            <a:srgbClr val="243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5B0"/>
              </a:solidFill>
            </a:endParaRPr>
          </a:p>
        </p:txBody>
      </p:sp>
      <p:sp>
        <p:nvSpPr>
          <p:cNvPr id="11" name="TextBox 10"/>
          <p:cNvSpPr txBox="1"/>
          <p:nvPr/>
        </p:nvSpPr>
        <p:spPr>
          <a:xfrm>
            <a:off x="1629599" y="523614"/>
            <a:ext cx="1160895" cy="276999"/>
          </a:xfrm>
          <a:prstGeom prst="rect">
            <a:avLst/>
          </a:prstGeom>
          <a:noFill/>
        </p:spPr>
        <p:txBody>
          <a:bodyPr wrap="none" rtlCol="0">
            <a:spAutoFit/>
          </a:bodyPr>
          <a:lstStyle/>
          <a:p>
            <a:r>
              <a:rPr lang="fa-IR" sz="1200" dirty="0" smtClean="0">
                <a:solidFill>
                  <a:srgbClr val="0065B0"/>
                </a:solidFill>
                <a:latin typeface="+mj-lt"/>
                <a:cs typeface="B Nazanin" panose="00000400000000000000" pitchFamily="2" charset="-78"/>
              </a:rPr>
              <a:t>نیمسال دوم 95-94</a:t>
            </a:r>
            <a:endParaRPr lang="en-US" sz="1200" dirty="0">
              <a:solidFill>
                <a:srgbClr val="0065B0"/>
              </a:solidFill>
              <a:latin typeface="+mj-lt"/>
              <a:cs typeface="B Nazanin" panose="00000400000000000000" pitchFamily="2" charset="-78"/>
            </a:endParaRPr>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38498" y="1352550"/>
            <a:ext cx="5848102" cy="3124200"/>
          </a:xfrm>
          <a:prstGeom prst="rect">
            <a:avLst/>
          </a:prstGeom>
        </p:spPr>
      </p:pic>
    </p:spTree>
    <p:extLst>
      <p:ext uri="{BB962C8B-B14F-4D97-AF65-F5344CB8AC3E}">
        <p14:creationId xmlns:p14="http://schemas.microsoft.com/office/powerpoint/2010/main" val="238323433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150"/>
            <a:ext cx="7620000" cy="422672"/>
          </a:xfrm>
        </p:spPr>
        <p:txBody>
          <a:bodyPr/>
          <a:lstStyle/>
          <a:p>
            <a:pPr algn="r" rtl="1"/>
            <a:r>
              <a:rPr lang="ar-SA" sz="2800" dirty="0" smtClean="0">
                <a:solidFill>
                  <a:srgbClr val="0065B0"/>
                </a:solidFill>
                <a:cs typeface="B Nazanin" panose="00000400000000000000" pitchFamily="2" charset="-78"/>
              </a:rPr>
              <a:t>مبان</a:t>
            </a:r>
            <a:r>
              <a:rPr lang="fa-IR" sz="2800" dirty="0" smtClean="0">
                <a:solidFill>
                  <a:srgbClr val="0065B0"/>
                </a:solidFill>
                <a:cs typeface="B Nazanin" panose="00000400000000000000" pitchFamily="2" charset="-78"/>
              </a:rPr>
              <a:t>ی پا</a:t>
            </a:r>
            <a:r>
              <a:rPr lang="ar-SA" sz="2800" dirty="0" smtClean="0">
                <a:solidFill>
                  <a:srgbClr val="0065B0"/>
                </a:solidFill>
                <a:cs typeface="B Nazanin" panose="00000400000000000000" pitchFamily="2" charset="-78"/>
              </a:rPr>
              <a:t>ي</a:t>
            </a:r>
            <a:r>
              <a:rPr lang="fa-IR" sz="2800" dirty="0" smtClean="0">
                <a:solidFill>
                  <a:srgbClr val="0065B0"/>
                </a:solidFill>
                <a:cs typeface="B Nazanin" panose="00000400000000000000" pitchFamily="2" charset="-78"/>
              </a:rPr>
              <a:t>ه </a:t>
            </a:r>
            <a:r>
              <a:rPr lang="ar-SA" sz="2800" dirty="0" smtClean="0">
                <a:solidFill>
                  <a:srgbClr val="0065B0"/>
                </a:solidFill>
                <a:cs typeface="B Nazanin" panose="00000400000000000000" pitchFamily="2" charset="-78"/>
              </a:rPr>
              <a:t> اجراي </a:t>
            </a:r>
            <a:r>
              <a:rPr lang="ar-SA" sz="2800" dirty="0">
                <a:solidFill>
                  <a:srgbClr val="0065B0"/>
                </a:solidFill>
                <a:cs typeface="B Nazanin" panose="00000400000000000000" pitchFamily="2" charset="-78"/>
              </a:rPr>
              <a:t>كايزن</a:t>
            </a:r>
            <a:endParaRPr lang="en-JM" sz="2800" dirty="0">
              <a:solidFill>
                <a:srgbClr val="0065B0"/>
              </a:solidFill>
              <a:cs typeface="B Nazanin" panose="00000400000000000000" pitchFamily="2" charset="-78"/>
            </a:endParaRPr>
          </a:p>
        </p:txBody>
      </p:sp>
      <p:sp>
        <p:nvSpPr>
          <p:cNvPr id="9" name="Content Placeholder 8"/>
          <p:cNvSpPr>
            <a:spLocks noGrp="1"/>
          </p:cNvSpPr>
          <p:nvPr>
            <p:ph sz="quarter" idx="43"/>
          </p:nvPr>
        </p:nvSpPr>
        <p:spPr>
          <a:xfrm>
            <a:off x="1342893" y="1276350"/>
            <a:ext cx="6048507" cy="3276600"/>
          </a:xfrm>
        </p:spPr>
        <p:txBody>
          <a:bodyPr>
            <a:normAutofit/>
          </a:bodyPr>
          <a:lstStyle/>
          <a:p>
            <a:pPr algn="just" rtl="1">
              <a:buFont typeface="Arial" panose="020B0604020202020204" pitchFamily="34" charset="0"/>
              <a:buChar char="•"/>
              <a:defRPr/>
            </a:pPr>
            <a:r>
              <a:rPr lang="ar-SA" sz="2000" dirty="0">
                <a:solidFill>
                  <a:srgbClr val="0065B0"/>
                </a:solidFill>
                <a:cs typeface="B Nazanin" panose="00000400000000000000" pitchFamily="2" charset="-78"/>
              </a:rPr>
              <a:t>اجراي مرحله آماده سازي سازمان – </a:t>
            </a:r>
            <a:r>
              <a:rPr lang="en-US" sz="2000" dirty="0" smtClean="0">
                <a:solidFill>
                  <a:srgbClr val="0065B0"/>
                </a:solidFill>
                <a:cs typeface="B Nazanin" panose="00000400000000000000" pitchFamily="2" charset="-78"/>
              </a:rPr>
              <a:t>5S</a:t>
            </a:r>
            <a:endParaRPr lang="fa-IR" sz="2000" dirty="0" smtClean="0">
              <a:solidFill>
                <a:srgbClr val="0065B0"/>
              </a:solidFill>
              <a:cs typeface="B Nazanin" panose="00000400000000000000" pitchFamily="2" charset="-78"/>
            </a:endParaRPr>
          </a:p>
          <a:p>
            <a:pPr algn="just" rtl="1">
              <a:buFont typeface="Arial" panose="020B0604020202020204" pitchFamily="34" charset="0"/>
              <a:buChar char="•"/>
              <a:defRPr/>
            </a:pPr>
            <a:r>
              <a:rPr lang="ar-SA" sz="2000" dirty="0">
                <a:solidFill>
                  <a:srgbClr val="0065B0"/>
                </a:solidFill>
                <a:cs typeface="B Nazanin" panose="00000400000000000000" pitchFamily="2" charset="-78"/>
              </a:rPr>
              <a:t>استقرار نظام پيشنهادات –</a:t>
            </a:r>
            <a:r>
              <a:rPr lang="en-US" sz="2000" dirty="0">
                <a:solidFill>
                  <a:srgbClr val="0065B0"/>
                </a:solidFill>
                <a:cs typeface="B Nazanin" panose="00000400000000000000" pitchFamily="2" charset="-78"/>
              </a:rPr>
              <a:t> KSS </a:t>
            </a:r>
          </a:p>
          <a:p>
            <a:pPr algn="just" rtl="1">
              <a:buFont typeface="Arial" panose="020B0604020202020204" pitchFamily="34" charset="0"/>
              <a:buChar char="•"/>
              <a:defRPr/>
            </a:pPr>
            <a:r>
              <a:rPr lang="ar-SA" sz="2000" dirty="0">
                <a:solidFill>
                  <a:srgbClr val="0065B0"/>
                </a:solidFill>
                <a:cs typeface="B Nazanin" panose="00000400000000000000" pitchFamily="2" charset="-78"/>
              </a:rPr>
              <a:t>استقرار تدريجي حلقه هاي كيفيت –</a:t>
            </a:r>
            <a:r>
              <a:rPr lang="en-US" sz="2000" dirty="0">
                <a:solidFill>
                  <a:srgbClr val="0065B0"/>
                </a:solidFill>
                <a:cs typeface="B Nazanin" panose="00000400000000000000" pitchFamily="2" charset="-78"/>
              </a:rPr>
              <a:t> QCC </a:t>
            </a:r>
          </a:p>
          <a:p>
            <a:pPr algn="just" rtl="1">
              <a:buFont typeface="Arial" panose="020B0604020202020204" pitchFamily="34" charset="0"/>
              <a:buChar char="•"/>
              <a:defRPr/>
            </a:pPr>
            <a:r>
              <a:rPr lang="ar-SA" sz="2000" dirty="0">
                <a:solidFill>
                  <a:srgbClr val="0065B0"/>
                </a:solidFill>
                <a:cs typeface="B Nazanin" panose="00000400000000000000" pitchFamily="2" charset="-78"/>
              </a:rPr>
              <a:t>كنترل كيفيت فراگير </a:t>
            </a:r>
            <a:r>
              <a:rPr lang="en-US" sz="2000" dirty="0">
                <a:solidFill>
                  <a:srgbClr val="0065B0"/>
                </a:solidFill>
                <a:cs typeface="B Nazanin" panose="00000400000000000000" pitchFamily="2" charset="-78"/>
              </a:rPr>
              <a:t>TQC – </a:t>
            </a:r>
          </a:p>
          <a:p>
            <a:pPr algn="just" rtl="1">
              <a:buFont typeface="Arial" panose="020B0604020202020204" pitchFamily="34" charset="0"/>
              <a:buChar char="•"/>
              <a:defRPr/>
            </a:pPr>
            <a:r>
              <a:rPr lang="ar-SA" sz="2000" dirty="0">
                <a:solidFill>
                  <a:srgbClr val="0065B0"/>
                </a:solidFill>
                <a:cs typeface="B Nazanin" panose="00000400000000000000" pitchFamily="2" charset="-78"/>
              </a:rPr>
              <a:t>برنامه ريزي نگهداري و تعميرات بهره </a:t>
            </a:r>
            <a:r>
              <a:rPr lang="ar-SA" sz="2000" dirty="0" smtClean="0">
                <a:solidFill>
                  <a:srgbClr val="0065B0"/>
                </a:solidFill>
                <a:cs typeface="B Nazanin" panose="00000400000000000000" pitchFamily="2" charset="-78"/>
              </a:rPr>
              <a:t>ور</a:t>
            </a:r>
            <a:r>
              <a:rPr lang="fa-IR" sz="2000" dirty="0" smtClean="0">
                <a:solidFill>
                  <a:srgbClr val="0065B0"/>
                </a:solidFill>
                <a:cs typeface="B Nazanin" panose="00000400000000000000" pitchFamily="2" charset="-78"/>
              </a:rPr>
              <a:t> </a:t>
            </a:r>
            <a:r>
              <a:rPr lang="ar-SA" sz="2000" dirty="0">
                <a:solidFill>
                  <a:srgbClr val="0065B0"/>
                </a:solidFill>
                <a:cs typeface="B Nazanin" panose="00000400000000000000" pitchFamily="2" charset="-78"/>
              </a:rPr>
              <a:t>فراگير –</a:t>
            </a:r>
            <a:r>
              <a:rPr lang="en-US" sz="2000" dirty="0">
                <a:solidFill>
                  <a:srgbClr val="0065B0"/>
                </a:solidFill>
                <a:cs typeface="B Nazanin" panose="00000400000000000000" pitchFamily="2" charset="-78"/>
              </a:rPr>
              <a:t> TPM </a:t>
            </a:r>
            <a:endParaRPr lang="fa-IR" sz="2000" dirty="0" smtClean="0">
              <a:solidFill>
                <a:srgbClr val="0065B0"/>
              </a:solidFill>
              <a:cs typeface="B Nazanin" panose="00000400000000000000" pitchFamily="2" charset="-78"/>
            </a:endParaRPr>
          </a:p>
          <a:p>
            <a:pPr algn="just" rtl="1">
              <a:buFont typeface="Arial" panose="020B0604020202020204" pitchFamily="34" charset="0"/>
              <a:buChar char="•"/>
              <a:defRPr/>
            </a:pPr>
            <a:r>
              <a:rPr lang="ar-SA" sz="2000" dirty="0" smtClean="0">
                <a:solidFill>
                  <a:srgbClr val="0065B0"/>
                </a:solidFill>
                <a:cs typeface="B Nazanin" panose="00000400000000000000" pitchFamily="2" charset="-78"/>
              </a:rPr>
              <a:t>توليد </a:t>
            </a:r>
            <a:r>
              <a:rPr lang="ar-SA" sz="2000" dirty="0">
                <a:solidFill>
                  <a:srgbClr val="0065B0"/>
                </a:solidFill>
                <a:cs typeface="B Nazanin" panose="00000400000000000000" pitchFamily="2" charset="-78"/>
              </a:rPr>
              <a:t>و يا عرضه خدمت به هنگام  -</a:t>
            </a:r>
            <a:r>
              <a:rPr lang="en-US" sz="2000" dirty="0">
                <a:solidFill>
                  <a:srgbClr val="0065B0"/>
                </a:solidFill>
                <a:cs typeface="B Nazanin" panose="00000400000000000000" pitchFamily="2" charset="-78"/>
              </a:rPr>
              <a:t>JIT </a:t>
            </a:r>
          </a:p>
          <a:p>
            <a:pPr marL="0" indent="0" algn="r" rtl="1">
              <a:defRPr/>
            </a:pPr>
            <a:endParaRPr lang="en-US" sz="1400" dirty="0"/>
          </a:p>
        </p:txBody>
      </p:sp>
      <p:sp>
        <p:nvSpPr>
          <p:cNvPr id="6" name="TextBox 5"/>
          <p:cNvSpPr txBox="1"/>
          <p:nvPr/>
        </p:nvSpPr>
        <p:spPr>
          <a:xfrm>
            <a:off x="1238498" y="284230"/>
            <a:ext cx="1676399" cy="307777"/>
          </a:xfrm>
          <a:prstGeom prst="rect">
            <a:avLst/>
          </a:prstGeom>
          <a:noFill/>
        </p:spPr>
        <p:txBody>
          <a:bodyPr wrap="square" rtlCol="0">
            <a:spAutoFit/>
          </a:bodyPr>
          <a:lstStyle/>
          <a:p>
            <a:r>
              <a:rPr lang="fa-IR" sz="1400" dirty="0">
                <a:solidFill>
                  <a:srgbClr val="0065B0"/>
                </a:solidFill>
                <a:cs typeface="B Nazanin" panose="00000400000000000000" pitchFamily="2" charset="-78"/>
              </a:rPr>
              <a:t>مدیریت کیفیت و </a:t>
            </a:r>
            <a:r>
              <a:rPr lang="fa-IR" sz="1400" dirty="0" smtClean="0">
                <a:solidFill>
                  <a:srgbClr val="0065B0"/>
                </a:solidFill>
                <a:cs typeface="B Nazanin" panose="00000400000000000000" pitchFamily="2" charset="-78"/>
              </a:rPr>
              <a:t>بهره وری</a:t>
            </a:r>
            <a:endParaRPr lang="en-US" sz="1400" dirty="0">
              <a:solidFill>
                <a:srgbClr val="0065B0"/>
              </a:solidFill>
              <a:cs typeface="B Nazanin" panose="00000400000000000000" pitchFamily="2" charset="-78"/>
            </a:endParaRPr>
          </a:p>
        </p:txBody>
      </p:sp>
      <p:graphicFrame>
        <p:nvGraphicFramePr>
          <p:cNvPr id="7" name="Diagram 6"/>
          <p:cNvGraphicFramePr/>
          <p:nvPr>
            <p:extLst>
              <p:ext uri="{D42A27DB-BD31-4B8C-83A1-F6EECF244321}">
                <p14:modId xmlns:p14="http://schemas.microsoft.com/office/powerpoint/2010/main" val="126786219"/>
              </p:ext>
            </p:extLst>
          </p:nvPr>
        </p:nvGraphicFramePr>
        <p:xfrm>
          <a:off x="685800" y="246131"/>
          <a:ext cx="743694" cy="605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Oval 9"/>
          <p:cNvSpPr/>
          <p:nvPr/>
        </p:nvSpPr>
        <p:spPr>
          <a:xfrm>
            <a:off x="1160013" y="668788"/>
            <a:ext cx="182880" cy="182880"/>
          </a:xfrm>
          <a:prstGeom prst="ellipse">
            <a:avLst/>
          </a:prstGeom>
          <a:solidFill>
            <a:srgbClr val="243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5B0"/>
              </a:solidFill>
            </a:endParaRPr>
          </a:p>
        </p:txBody>
      </p:sp>
      <p:sp>
        <p:nvSpPr>
          <p:cNvPr id="11" name="TextBox 10"/>
          <p:cNvSpPr txBox="1"/>
          <p:nvPr/>
        </p:nvSpPr>
        <p:spPr>
          <a:xfrm>
            <a:off x="1629599" y="523614"/>
            <a:ext cx="1160895" cy="276999"/>
          </a:xfrm>
          <a:prstGeom prst="rect">
            <a:avLst/>
          </a:prstGeom>
          <a:noFill/>
        </p:spPr>
        <p:txBody>
          <a:bodyPr wrap="none" rtlCol="0">
            <a:spAutoFit/>
          </a:bodyPr>
          <a:lstStyle/>
          <a:p>
            <a:r>
              <a:rPr lang="fa-IR" sz="1200" dirty="0" smtClean="0">
                <a:solidFill>
                  <a:srgbClr val="0065B0"/>
                </a:solidFill>
                <a:latin typeface="+mj-lt"/>
                <a:cs typeface="B Nazanin" panose="00000400000000000000" pitchFamily="2" charset="-78"/>
              </a:rPr>
              <a:t>نیمسال دوم 95-94</a:t>
            </a:r>
            <a:endParaRPr lang="en-US" sz="1200" dirty="0">
              <a:solidFill>
                <a:srgbClr val="0065B0"/>
              </a:solidFill>
              <a:latin typeface="+mj-lt"/>
              <a:cs typeface="B Nazanin" panose="00000400000000000000" pitchFamily="2" charset="-78"/>
            </a:endParaRPr>
          </a:p>
        </p:txBody>
      </p:sp>
    </p:spTree>
    <p:extLst>
      <p:ext uri="{BB962C8B-B14F-4D97-AF65-F5344CB8AC3E}">
        <p14:creationId xmlns:p14="http://schemas.microsoft.com/office/powerpoint/2010/main" val="22546230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anim calcmode="lin" valueType="num">
                                      <p:cBhvr>
                                        <p:cTn id="1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1000"/>
                                        <p:tgtEl>
                                          <p:spTgt spid="9">
                                            <p:txEl>
                                              <p:pRg st="3" end="3"/>
                                            </p:txEl>
                                          </p:spTgt>
                                        </p:tgtEl>
                                      </p:cBhvr>
                                    </p:animEffect>
                                    <p:anim calcmode="lin" valueType="num">
                                      <p:cBhvr>
                                        <p:cTn id="23"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1000"/>
                                        <p:tgtEl>
                                          <p:spTgt spid="9">
                                            <p:txEl>
                                              <p:pRg st="4" end="4"/>
                                            </p:txEl>
                                          </p:spTgt>
                                        </p:tgtEl>
                                      </p:cBhvr>
                                    </p:animEffect>
                                    <p:anim calcmode="lin" valueType="num">
                                      <p:cBhvr>
                                        <p:cTn id="28"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1000"/>
                                        <p:tgtEl>
                                          <p:spTgt spid="9">
                                            <p:txEl>
                                              <p:pRg st="5" end="5"/>
                                            </p:txEl>
                                          </p:spTgt>
                                        </p:tgtEl>
                                      </p:cBhvr>
                                    </p:animEffect>
                                    <p:anim calcmode="lin" valueType="num">
                                      <p:cBhvr>
                                        <p:cTn id="33"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150"/>
            <a:ext cx="7620000" cy="422672"/>
          </a:xfrm>
        </p:spPr>
        <p:txBody>
          <a:bodyPr/>
          <a:lstStyle/>
          <a:p>
            <a:pPr algn="r" rtl="1"/>
            <a:r>
              <a:rPr lang="fa-IR" dirty="0" smtClean="0">
                <a:solidFill>
                  <a:srgbClr val="0065B0"/>
                </a:solidFill>
                <a:cs typeface="B Nazanin" panose="00000400000000000000" pitchFamily="2" charset="-78"/>
              </a:rPr>
              <a:t>کایزن و اقتصاد </a:t>
            </a:r>
            <a:endParaRPr lang="en-JM" dirty="0">
              <a:solidFill>
                <a:srgbClr val="0065B0"/>
              </a:solidFill>
              <a:cs typeface="B Nazanin" panose="00000400000000000000" pitchFamily="2" charset="-78"/>
            </a:endParaRPr>
          </a:p>
        </p:txBody>
      </p:sp>
      <p:sp>
        <p:nvSpPr>
          <p:cNvPr id="4" name="Text Placeholder 3"/>
          <p:cNvSpPr>
            <a:spLocks noGrp="1"/>
          </p:cNvSpPr>
          <p:nvPr>
            <p:ph type="body" sz="quarter" idx="13"/>
          </p:nvPr>
        </p:nvSpPr>
        <p:spPr>
          <a:xfrm>
            <a:off x="457200" y="990600"/>
            <a:ext cx="8229600" cy="742950"/>
          </a:xfrm>
        </p:spPr>
        <p:txBody>
          <a:bodyPr/>
          <a:lstStyle/>
          <a:p>
            <a:pPr algn="just" rtl="1"/>
            <a:r>
              <a:rPr lang="fa-IR" sz="1400" dirty="0">
                <a:solidFill>
                  <a:srgbClr val="0065B0"/>
                </a:solidFill>
                <a:cs typeface="B Nazanin" panose="00000400000000000000" pitchFamily="2" charset="-78"/>
              </a:rPr>
              <a:t>کايزن در اقتصاد تمامی اجزا و </a:t>
            </a:r>
            <a:r>
              <a:rPr lang="fa-IR" sz="1400" dirty="0" smtClean="0">
                <a:solidFill>
                  <a:srgbClr val="0065B0"/>
                </a:solidFill>
                <a:cs typeface="B Nazanin" panose="00000400000000000000" pitchFamily="2" charset="-78"/>
              </a:rPr>
              <a:t>بخش های </a:t>
            </a:r>
            <a:r>
              <a:rPr lang="fa-IR" sz="1400" dirty="0">
                <a:solidFill>
                  <a:srgbClr val="0065B0"/>
                </a:solidFill>
                <a:cs typeface="B Nazanin" panose="00000400000000000000" pitchFamily="2" charset="-78"/>
              </a:rPr>
              <a:t>تجاری را شامل </a:t>
            </a:r>
            <a:r>
              <a:rPr lang="fa-IR" sz="1400" dirty="0" smtClean="0">
                <a:solidFill>
                  <a:srgbClr val="0065B0"/>
                </a:solidFill>
                <a:cs typeface="B Nazanin" panose="00000400000000000000" pitchFamily="2" charset="-78"/>
              </a:rPr>
              <a:t>می شود </a:t>
            </a:r>
            <a:r>
              <a:rPr lang="fa-IR" sz="1400" dirty="0">
                <a:solidFill>
                  <a:srgbClr val="0065B0"/>
                </a:solidFill>
                <a:cs typeface="B Nazanin" panose="00000400000000000000" pitchFamily="2" charset="-78"/>
              </a:rPr>
              <a:t>و آنرا </a:t>
            </a:r>
            <a:r>
              <a:rPr lang="fa-IR" sz="1400" dirty="0" smtClean="0">
                <a:solidFill>
                  <a:srgbClr val="0065B0"/>
                </a:solidFill>
                <a:cs typeface="B Nazanin" panose="00000400000000000000" pitchFamily="2" charset="-78"/>
              </a:rPr>
              <a:t>به عنوان بخشی </a:t>
            </a:r>
            <a:r>
              <a:rPr lang="fa-IR" sz="1400" dirty="0">
                <a:solidFill>
                  <a:srgbClr val="0065B0"/>
                </a:solidFill>
                <a:cs typeface="B Nazanin" panose="00000400000000000000" pitchFamily="2" charset="-78"/>
              </a:rPr>
              <a:t>از موفقيت خود </a:t>
            </a:r>
            <a:r>
              <a:rPr lang="fa-IR" sz="1400" dirty="0" smtClean="0">
                <a:solidFill>
                  <a:srgbClr val="0065B0"/>
                </a:solidFill>
                <a:cs typeface="B Nazanin" panose="00000400000000000000" pitchFamily="2" charset="-78"/>
              </a:rPr>
              <a:t>می پندارد</a:t>
            </a:r>
            <a:r>
              <a:rPr lang="fa-IR" sz="1400" dirty="0">
                <a:solidFill>
                  <a:srgbClr val="0065B0"/>
                </a:solidFill>
                <a:cs typeface="B Nazanin" panose="00000400000000000000" pitchFamily="2" charset="-78"/>
              </a:rPr>
              <a:t>. </a:t>
            </a:r>
            <a:r>
              <a:rPr lang="fa-IR" sz="1400" dirty="0" smtClean="0">
                <a:solidFill>
                  <a:srgbClr val="0065B0"/>
                </a:solidFill>
                <a:cs typeface="B Nazanin" panose="00000400000000000000" pitchFamily="2" charset="-78"/>
              </a:rPr>
              <a:t>چرخه </a:t>
            </a:r>
            <a:r>
              <a:rPr lang="fa-IR" sz="1400" dirty="0">
                <a:solidFill>
                  <a:srgbClr val="0065B0"/>
                </a:solidFill>
                <a:cs typeface="B Nazanin" panose="00000400000000000000" pitchFamily="2" charset="-78"/>
              </a:rPr>
              <a:t>های کنترل کيفيت، </a:t>
            </a:r>
            <a:r>
              <a:rPr lang="fa-IR" sz="1400" dirty="0" smtClean="0">
                <a:solidFill>
                  <a:srgbClr val="0065B0"/>
                </a:solidFill>
                <a:cs typeface="B Nazanin" panose="00000400000000000000" pitchFamily="2" charset="-78"/>
              </a:rPr>
              <a:t>خودکارسازی (اتوماسيون)، </a:t>
            </a:r>
            <a:r>
              <a:rPr lang="fa-IR" sz="1400" dirty="0">
                <a:solidFill>
                  <a:srgbClr val="0065B0"/>
                </a:solidFill>
                <a:cs typeface="B Nazanin" panose="00000400000000000000" pitchFamily="2" charset="-78"/>
              </a:rPr>
              <a:t>نظام پيشنهادات، عرضة به هنگام خدمت و برنامة 5 اس همگی در </a:t>
            </a:r>
            <a:r>
              <a:rPr lang="fa-IR" sz="1400" dirty="0" smtClean="0">
                <a:solidFill>
                  <a:srgbClr val="0065B0"/>
                </a:solidFill>
                <a:cs typeface="B Nazanin" panose="00000400000000000000" pitchFamily="2" charset="-78"/>
              </a:rPr>
              <a:t>سيستم </a:t>
            </a:r>
            <a:r>
              <a:rPr lang="fa-IR" sz="1400" dirty="0">
                <a:solidFill>
                  <a:srgbClr val="0065B0"/>
                </a:solidFill>
                <a:cs typeface="B Nazanin" panose="00000400000000000000" pitchFamily="2" charset="-78"/>
              </a:rPr>
              <a:t>کايزن که چرخة اقتصاد را می چرخانند منظور شده است.</a:t>
            </a:r>
            <a:endParaRPr lang="en-JM" sz="1400" dirty="0">
              <a:solidFill>
                <a:srgbClr val="0065B0"/>
              </a:solidFill>
              <a:cs typeface="B Nazanin" panose="00000400000000000000" pitchFamily="2" charset="-78"/>
            </a:endParaRPr>
          </a:p>
        </p:txBody>
      </p:sp>
      <p:sp>
        <p:nvSpPr>
          <p:cNvPr id="7" name="Text Placeholder 6"/>
          <p:cNvSpPr>
            <a:spLocks noGrp="1"/>
          </p:cNvSpPr>
          <p:nvPr>
            <p:ph type="body" sz="quarter" idx="18"/>
          </p:nvPr>
        </p:nvSpPr>
        <p:spPr>
          <a:xfrm>
            <a:off x="5257800" y="3146822"/>
            <a:ext cx="3429000" cy="457200"/>
          </a:xfrm>
        </p:spPr>
        <p:txBody>
          <a:bodyPr anchor="ctr">
            <a:normAutofit/>
          </a:bodyPr>
          <a:lstStyle/>
          <a:p>
            <a:pPr marL="57150" indent="0" algn="r" rtl="1">
              <a:defRPr/>
            </a:pPr>
            <a:r>
              <a:rPr lang="fa-IR" sz="1400" dirty="0">
                <a:solidFill>
                  <a:srgbClr val="0065B0"/>
                </a:solidFill>
                <a:cs typeface="B Nazanin" panose="00000400000000000000" pitchFamily="2" charset="-78"/>
              </a:rPr>
              <a:t>کايزن بر بهبودی خرد خرد ولی مستمر تاکيد دارد.</a:t>
            </a:r>
            <a:endParaRPr lang="en-JM" dirty="0">
              <a:solidFill>
                <a:srgbClr val="0065B0"/>
              </a:solidFill>
              <a:cs typeface="B Nazanin" panose="00000400000000000000" pitchFamily="2" charset="-78"/>
            </a:endParaRPr>
          </a:p>
        </p:txBody>
      </p:sp>
      <p:sp>
        <p:nvSpPr>
          <p:cNvPr id="8" name="Text Placeholder 7"/>
          <p:cNvSpPr>
            <a:spLocks noGrp="1"/>
          </p:cNvSpPr>
          <p:nvPr>
            <p:ph type="body" sz="quarter" idx="19"/>
          </p:nvPr>
        </p:nvSpPr>
        <p:spPr>
          <a:xfrm>
            <a:off x="5257800" y="2367558"/>
            <a:ext cx="3429000" cy="457200"/>
          </a:xfrm>
        </p:spPr>
        <p:txBody>
          <a:bodyPr anchor="ctr">
            <a:normAutofit/>
          </a:bodyPr>
          <a:lstStyle/>
          <a:p>
            <a:pPr marL="57150" indent="0" algn="r" rtl="1">
              <a:defRPr/>
            </a:pPr>
            <a:r>
              <a:rPr lang="fa-IR" sz="1600" dirty="0" smtClean="0">
                <a:solidFill>
                  <a:srgbClr val="0065B0"/>
                </a:solidFill>
                <a:cs typeface="B Nazanin" panose="00000400000000000000" pitchFamily="2" charset="-78"/>
              </a:rPr>
              <a:t>کايزن استانداردها </a:t>
            </a:r>
            <a:r>
              <a:rPr lang="fa-IR" sz="1600" dirty="0">
                <a:solidFill>
                  <a:srgbClr val="0065B0"/>
                </a:solidFill>
                <a:cs typeface="B Nazanin" panose="00000400000000000000" pitchFamily="2" charset="-78"/>
              </a:rPr>
              <a:t>را تعيين و تنظيم </a:t>
            </a:r>
            <a:r>
              <a:rPr lang="fa-IR" sz="1600" dirty="0" smtClean="0">
                <a:solidFill>
                  <a:srgbClr val="0065B0"/>
                </a:solidFill>
                <a:cs typeface="B Nazanin" panose="00000400000000000000" pitchFamily="2" charset="-78"/>
              </a:rPr>
              <a:t>می کند.</a:t>
            </a:r>
            <a:endParaRPr lang="en-JM" sz="1600" dirty="0">
              <a:solidFill>
                <a:srgbClr val="0065B0"/>
              </a:solidFill>
              <a:cs typeface="B Nazanin" panose="00000400000000000000" pitchFamily="2" charset="-78"/>
            </a:endParaRPr>
          </a:p>
        </p:txBody>
      </p:sp>
      <p:pic>
        <p:nvPicPr>
          <p:cNvPr id="9" name="Picture Placeholder 8"/>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0723" b="10723"/>
          <a:stretch>
            <a:fillRect/>
          </a:stretch>
        </p:blipFill>
        <p:spPr/>
      </p:pic>
    </p:spTree>
    <p:extLst>
      <p:ext uri="{BB962C8B-B14F-4D97-AF65-F5344CB8AC3E}">
        <p14:creationId xmlns:p14="http://schemas.microsoft.com/office/powerpoint/2010/main" val="138153670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150"/>
            <a:ext cx="7620000" cy="422672"/>
          </a:xfrm>
        </p:spPr>
        <p:txBody>
          <a:bodyPr/>
          <a:lstStyle/>
          <a:p>
            <a:pPr algn="r" rtl="1"/>
            <a:r>
              <a:rPr lang="fa-IR" sz="2800" dirty="0" smtClean="0">
                <a:solidFill>
                  <a:srgbClr val="0065B0"/>
                </a:solidFill>
                <a:cs typeface="B Nazanin" panose="00000400000000000000" pitchFamily="2" charset="-78"/>
              </a:rPr>
              <a:t>هزینه یابی </a:t>
            </a:r>
            <a:r>
              <a:rPr lang="ar-SA" sz="2800" dirty="0" smtClean="0">
                <a:solidFill>
                  <a:srgbClr val="0065B0"/>
                </a:solidFill>
                <a:cs typeface="B Nazanin" panose="00000400000000000000" pitchFamily="2" charset="-78"/>
              </a:rPr>
              <a:t>كايزن</a:t>
            </a:r>
            <a:endParaRPr lang="en-JM" sz="2800" dirty="0">
              <a:solidFill>
                <a:srgbClr val="0065B0"/>
              </a:solidFill>
              <a:cs typeface="B Nazanin" panose="00000400000000000000" pitchFamily="2" charset="-78"/>
            </a:endParaRPr>
          </a:p>
        </p:txBody>
      </p:sp>
      <p:sp>
        <p:nvSpPr>
          <p:cNvPr id="9" name="Content Placeholder 8"/>
          <p:cNvSpPr>
            <a:spLocks noGrp="1"/>
          </p:cNvSpPr>
          <p:nvPr>
            <p:ph sz="quarter" idx="43"/>
          </p:nvPr>
        </p:nvSpPr>
        <p:spPr>
          <a:xfrm>
            <a:off x="1342893" y="1276350"/>
            <a:ext cx="6048507" cy="3276600"/>
          </a:xfrm>
        </p:spPr>
        <p:txBody>
          <a:bodyPr>
            <a:normAutofit/>
          </a:bodyPr>
          <a:lstStyle/>
          <a:p>
            <a:pPr marL="0" indent="0" algn="r" rtl="1">
              <a:defRPr/>
            </a:pPr>
            <a:r>
              <a:rPr lang="fa-IR" sz="1800" dirty="0">
                <a:solidFill>
                  <a:srgbClr val="0065B0"/>
                </a:solidFill>
                <a:cs typeface="B Nazanin" panose="00000400000000000000" pitchFamily="2" charset="-78"/>
              </a:rPr>
              <a:t>فعاليت‌ در هزينه‌يابي كايزن دو نوع هستند: فعاليت‌هايي كه تحت سيستم حسابداري شركت سازماندهي مي‌شوند و فعاليت‌هاي كايزن در كارگاه. </a:t>
            </a:r>
            <a:endParaRPr lang="fa-IR" sz="1800" dirty="0" smtClean="0">
              <a:solidFill>
                <a:srgbClr val="0065B0"/>
              </a:solidFill>
              <a:cs typeface="B Nazanin" panose="00000400000000000000" pitchFamily="2" charset="-78"/>
            </a:endParaRPr>
          </a:p>
          <a:p>
            <a:pPr marL="0" indent="0" algn="r" rtl="1">
              <a:defRPr/>
            </a:pPr>
            <a:endParaRPr lang="fa-IR" sz="1800" dirty="0" smtClean="0">
              <a:solidFill>
                <a:srgbClr val="0065B0"/>
              </a:solidFill>
              <a:cs typeface="B Nazanin" panose="00000400000000000000" pitchFamily="2" charset="-78"/>
            </a:endParaRPr>
          </a:p>
          <a:p>
            <a:pPr marL="0" indent="0" algn="r" rtl="1">
              <a:defRPr/>
            </a:pPr>
            <a:endParaRPr lang="fa-IR" sz="1800" dirty="0">
              <a:solidFill>
                <a:srgbClr val="0065B0"/>
              </a:solidFill>
              <a:cs typeface="B Nazanin" panose="00000400000000000000" pitchFamily="2" charset="-78"/>
            </a:endParaRPr>
          </a:p>
          <a:p>
            <a:pPr marL="0" indent="0" algn="r" rtl="1">
              <a:defRPr/>
            </a:pPr>
            <a:endParaRPr lang="fa-IR" sz="1800" dirty="0" smtClean="0">
              <a:solidFill>
                <a:srgbClr val="0065B0"/>
              </a:solidFill>
              <a:cs typeface="B Nazanin" panose="00000400000000000000" pitchFamily="2" charset="-78"/>
            </a:endParaRPr>
          </a:p>
          <a:p>
            <a:pPr algn="r" rtl="1">
              <a:buFont typeface="+mj-lt"/>
              <a:buAutoNum type="arabicPeriod"/>
              <a:defRPr/>
            </a:pPr>
            <a:r>
              <a:rPr lang="fa-IR" sz="1400" dirty="0">
                <a:solidFill>
                  <a:srgbClr val="0065B0"/>
                </a:solidFill>
                <a:cs typeface="B Nazanin" panose="00000400000000000000" pitchFamily="2" charset="-78"/>
              </a:rPr>
              <a:t>هزينه‌يابي كايزن براي محصول مشخص كه در آن هدف، جبران عقب ماندگي از اهداف هزينه‌يابي هدف است تا اين اهداف بطور كامل برآورده شوند. </a:t>
            </a:r>
            <a:endParaRPr lang="fa-IR" sz="1400" dirty="0" smtClean="0">
              <a:solidFill>
                <a:srgbClr val="0065B0"/>
              </a:solidFill>
              <a:cs typeface="B Nazanin" panose="00000400000000000000" pitchFamily="2" charset="-78"/>
            </a:endParaRPr>
          </a:p>
          <a:p>
            <a:pPr algn="r" rtl="1">
              <a:buFont typeface="+mj-lt"/>
              <a:buAutoNum type="arabicPeriod"/>
              <a:defRPr/>
            </a:pPr>
            <a:r>
              <a:rPr lang="fa-IR" sz="1400" dirty="0">
                <a:solidFill>
                  <a:srgbClr val="0065B0"/>
                </a:solidFill>
                <a:cs typeface="B Nazanin" panose="00000400000000000000" pitchFamily="2" charset="-78"/>
              </a:rPr>
              <a:t>هزينه‌يابي كايزن براي محصول مشخصي كه در آن هدف سودآور كردن مدل‌هاي غيرسود ده است</a:t>
            </a:r>
            <a:r>
              <a:rPr lang="fa-IR" sz="1400" dirty="0" smtClean="0">
                <a:solidFill>
                  <a:srgbClr val="0065B0"/>
                </a:solidFill>
                <a:cs typeface="B Nazanin" panose="00000400000000000000" pitchFamily="2" charset="-78"/>
              </a:rPr>
              <a:t>.</a:t>
            </a:r>
          </a:p>
          <a:p>
            <a:pPr algn="r" rtl="1">
              <a:buFont typeface="+mj-lt"/>
              <a:buAutoNum type="arabicPeriod"/>
              <a:defRPr/>
            </a:pPr>
            <a:r>
              <a:rPr lang="fa-IR" sz="1400" dirty="0">
                <a:solidFill>
                  <a:srgbClr val="0065B0"/>
                </a:solidFill>
                <a:cs typeface="B Nazanin" panose="00000400000000000000" pitchFamily="2" charset="-78"/>
              </a:rPr>
              <a:t>هزينه‌يابي كايزن براي محصول مشخص با كميته‌هاي واحد مشخص. </a:t>
            </a:r>
            <a:endParaRPr lang="en-US" sz="1400" dirty="0">
              <a:solidFill>
                <a:srgbClr val="0065B0"/>
              </a:solidFill>
              <a:cs typeface="B Nazanin" panose="00000400000000000000" pitchFamily="2" charset="-78"/>
            </a:endParaRPr>
          </a:p>
        </p:txBody>
      </p:sp>
      <p:sp>
        <p:nvSpPr>
          <p:cNvPr id="6" name="TextBox 5"/>
          <p:cNvSpPr txBox="1"/>
          <p:nvPr/>
        </p:nvSpPr>
        <p:spPr>
          <a:xfrm>
            <a:off x="1238498" y="284230"/>
            <a:ext cx="1676399" cy="307777"/>
          </a:xfrm>
          <a:prstGeom prst="rect">
            <a:avLst/>
          </a:prstGeom>
          <a:noFill/>
        </p:spPr>
        <p:txBody>
          <a:bodyPr wrap="square" rtlCol="0">
            <a:spAutoFit/>
          </a:bodyPr>
          <a:lstStyle/>
          <a:p>
            <a:r>
              <a:rPr lang="fa-IR" sz="1400" dirty="0">
                <a:solidFill>
                  <a:srgbClr val="0065B0"/>
                </a:solidFill>
                <a:cs typeface="B Nazanin" panose="00000400000000000000" pitchFamily="2" charset="-78"/>
              </a:rPr>
              <a:t>مدیریت کیفیت و </a:t>
            </a:r>
            <a:r>
              <a:rPr lang="fa-IR" sz="1400" dirty="0" smtClean="0">
                <a:solidFill>
                  <a:srgbClr val="0065B0"/>
                </a:solidFill>
                <a:cs typeface="B Nazanin" panose="00000400000000000000" pitchFamily="2" charset="-78"/>
              </a:rPr>
              <a:t>بهره وری</a:t>
            </a:r>
            <a:endParaRPr lang="en-US" sz="1400" dirty="0">
              <a:solidFill>
                <a:srgbClr val="0065B0"/>
              </a:solidFill>
              <a:cs typeface="B Nazanin" panose="00000400000000000000" pitchFamily="2" charset="-78"/>
            </a:endParaRPr>
          </a:p>
        </p:txBody>
      </p:sp>
      <p:graphicFrame>
        <p:nvGraphicFramePr>
          <p:cNvPr id="7" name="Diagram 6"/>
          <p:cNvGraphicFramePr/>
          <p:nvPr>
            <p:extLst/>
          </p:nvPr>
        </p:nvGraphicFramePr>
        <p:xfrm>
          <a:off x="685800" y="246131"/>
          <a:ext cx="743694" cy="605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Oval 9"/>
          <p:cNvSpPr/>
          <p:nvPr/>
        </p:nvSpPr>
        <p:spPr>
          <a:xfrm>
            <a:off x="1160013" y="668788"/>
            <a:ext cx="182880" cy="182880"/>
          </a:xfrm>
          <a:prstGeom prst="ellipse">
            <a:avLst/>
          </a:prstGeom>
          <a:solidFill>
            <a:srgbClr val="243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5B0"/>
              </a:solidFill>
            </a:endParaRPr>
          </a:p>
        </p:txBody>
      </p:sp>
      <p:sp>
        <p:nvSpPr>
          <p:cNvPr id="11" name="TextBox 10"/>
          <p:cNvSpPr txBox="1"/>
          <p:nvPr/>
        </p:nvSpPr>
        <p:spPr>
          <a:xfrm>
            <a:off x="1629599" y="523614"/>
            <a:ext cx="1160895" cy="276999"/>
          </a:xfrm>
          <a:prstGeom prst="rect">
            <a:avLst/>
          </a:prstGeom>
          <a:noFill/>
        </p:spPr>
        <p:txBody>
          <a:bodyPr wrap="none" rtlCol="0">
            <a:spAutoFit/>
          </a:bodyPr>
          <a:lstStyle/>
          <a:p>
            <a:r>
              <a:rPr lang="fa-IR" sz="1200" dirty="0" smtClean="0">
                <a:solidFill>
                  <a:srgbClr val="0065B0"/>
                </a:solidFill>
                <a:latin typeface="+mj-lt"/>
                <a:cs typeface="B Nazanin" panose="00000400000000000000" pitchFamily="2" charset="-78"/>
              </a:rPr>
              <a:t>نیمسال دوم 95-94</a:t>
            </a:r>
            <a:endParaRPr lang="en-US" sz="1200" dirty="0">
              <a:solidFill>
                <a:srgbClr val="0065B0"/>
              </a:solidFill>
              <a:latin typeface="+mj-lt"/>
              <a:cs typeface="B Nazanin" panose="00000400000000000000" pitchFamily="2" charset="-78"/>
            </a:endParaRPr>
          </a:p>
        </p:txBody>
      </p:sp>
      <p:sp>
        <p:nvSpPr>
          <p:cNvPr id="4" name="Rectangle 3"/>
          <p:cNvSpPr/>
          <p:nvPr/>
        </p:nvSpPr>
        <p:spPr>
          <a:xfrm>
            <a:off x="2362200" y="2114550"/>
            <a:ext cx="4953000" cy="304800"/>
          </a:xfrm>
          <a:prstGeom prst="rect">
            <a:avLst/>
          </a:prstGeom>
          <a:solidFill>
            <a:schemeClr val="accent1">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rgbClr val="0065B0"/>
                </a:solidFill>
                <a:cs typeface="B Nazanin" panose="00000400000000000000" pitchFamily="2" charset="-78"/>
              </a:rPr>
              <a:t>سه نوع هزینه یابی کایزن برای محصول مشخص وجود دارد : </a:t>
            </a:r>
            <a:endParaRPr lang="en-US" dirty="0">
              <a:solidFill>
                <a:srgbClr val="0065B0"/>
              </a:solidFill>
              <a:cs typeface="B Nazanin" panose="00000400000000000000" pitchFamily="2" charset="-78"/>
            </a:endParaRPr>
          </a:p>
        </p:txBody>
      </p:sp>
    </p:spTree>
    <p:extLst>
      <p:ext uri="{BB962C8B-B14F-4D97-AF65-F5344CB8AC3E}">
        <p14:creationId xmlns:p14="http://schemas.microsoft.com/office/powerpoint/2010/main" val="35883672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
                                            <p:txEl>
                                              <p:pRg st="4" end="4"/>
                                            </p:txEl>
                                          </p:spTgt>
                                        </p:tgtEl>
                                        <p:attrNameLst>
                                          <p:attrName>style.visibility</p:attrName>
                                        </p:attrNameLst>
                                      </p:cBhvr>
                                      <p:to>
                                        <p:strVal val="visible"/>
                                      </p:to>
                                    </p:set>
                                    <p:anim calcmode="lin" valueType="num">
                                      <p:cBhvr additive="base">
                                        <p:cTn id="20"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9">
                                            <p:txEl>
                                              <p:pRg st="5" end="5"/>
                                            </p:txEl>
                                          </p:spTgt>
                                        </p:tgtEl>
                                        <p:attrNameLst>
                                          <p:attrName>style.visibility</p:attrName>
                                        </p:attrNameLst>
                                      </p:cBhvr>
                                      <p:to>
                                        <p:strVal val="visible"/>
                                      </p:to>
                                    </p:set>
                                    <p:anim calcmode="lin" valueType="num">
                                      <p:cBhvr additive="base">
                                        <p:cTn id="26"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 calcmode="lin" valueType="num">
                                      <p:cBhvr additive="base">
                                        <p:cTn id="32"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Chevron Right"/>
          <p:cNvGrpSpPr>
            <a:grpSpLocks noChangeAspect="1"/>
          </p:cNvGrpSpPr>
          <p:nvPr/>
        </p:nvGrpSpPr>
        <p:grpSpPr>
          <a:xfrm>
            <a:off x="4598156" y="4793854"/>
            <a:ext cx="261145" cy="261145"/>
            <a:chOff x="1944686" y="5337175"/>
            <a:chExt cx="377825" cy="377825"/>
          </a:xfrm>
          <a:solidFill>
            <a:schemeClr val="bg1">
              <a:lumMod val="95000"/>
            </a:schemeClr>
          </a:solidFill>
        </p:grpSpPr>
        <p:sp>
          <p:nvSpPr>
            <p:cNvPr id="11" name="Chevron Right Icon">
              <a:hlinkClick r:id="" action="ppaction://hlinkshowjump?jump=nextslide"/>
            </p:cNvPr>
            <p:cNvSpPr>
              <a:spLocks noChangeAspect="1"/>
            </p:cNvSpPr>
            <p:nvPr/>
          </p:nvSpPr>
          <p:spPr bwMode="auto">
            <a:xfrm>
              <a:off x="2069305" y="5453856"/>
              <a:ext cx="128587" cy="144463"/>
            </a:xfrm>
            <a:custGeom>
              <a:avLst/>
              <a:gdLst>
                <a:gd name="T0" fmla="*/ 261 w 451"/>
                <a:gd name="T1" fmla="*/ 254 h 508"/>
                <a:gd name="T2" fmla="*/ 0 w 451"/>
                <a:gd name="T3" fmla="*/ 0 h 508"/>
                <a:gd name="T4" fmla="*/ 183 w 451"/>
                <a:gd name="T5" fmla="*/ 0 h 508"/>
                <a:gd name="T6" fmla="*/ 451 w 451"/>
                <a:gd name="T7" fmla="*/ 254 h 508"/>
                <a:gd name="T8" fmla="*/ 183 w 451"/>
                <a:gd name="T9" fmla="*/ 508 h 508"/>
                <a:gd name="T10" fmla="*/ 0 w 451"/>
                <a:gd name="T11" fmla="*/ 508 h 508"/>
                <a:gd name="T12" fmla="*/ 261 w 451"/>
                <a:gd name="T13" fmla="*/ 254 h 508"/>
              </a:gdLst>
              <a:ahLst/>
              <a:cxnLst>
                <a:cxn ang="0">
                  <a:pos x="T0" y="T1"/>
                </a:cxn>
                <a:cxn ang="0">
                  <a:pos x="T2" y="T3"/>
                </a:cxn>
                <a:cxn ang="0">
                  <a:pos x="T4" y="T5"/>
                </a:cxn>
                <a:cxn ang="0">
                  <a:pos x="T6" y="T7"/>
                </a:cxn>
                <a:cxn ang="0">
                  <a:pos x="T8" y="T9"/>
                </a:cxn>
                <a:cxn ang="0">
                  <a:pos x="T10" y="T11"/>
                </a:cxn>
                <a:cxn ang="0">
                  <a:pos x="T12" y="T13"/>
                </a:cxn>
              </a:cxnLst>
              <a:rect l="0" t="0" r="r" b="b"/>
              <a:pathLst>
                <a:path w="451" h="508">
                  <a:moveTo>
                    <a:pt x="261" y="254"/>
                  </a:moveTo>
                  <a:cubicBezTo>
                    <a:pt x="175" y="168"/>
                    <a:pt x="87" y="84"/>
                    <a:pt x="0" y="0"/>
                  </a:cubicBezTo>
                  <a:lnTo>
                    <a:pt x="183" y="0"/>
                  </a:lnTo>
                  <a:lnTo>
                    <a:pt x="451" y="254"/>
                  </a:lnTo>
                  <a:lnTo>
                    <a:pt x="183" y="508"/>
                  </a:lnTo>
                  <a:lnTo>
                    <a:pt x="0" y="508"/>
                  </a:lnTo>
                  <a:cubicBezTo>
                    <a:pt x="87" y="423"/>
                    <a:pt x="175" y="340"/>
                    <a:pt x="261" y="25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sz="900"/>
            </a:p>
          </p:txBody>
        </p:sp>
        <p:sp>
          <p:nvSpPr>
            <p:cNvPr id="12" name="Circle"/>
            <p:cNvSpPr>
              <a:spLocks noChangeAspect="1" noEditPoints="1"/>
            </p:cNvSpPr>
            <p:nvPr/>
          </p:nvSpPr>
          <p:spPr bwMode="auto">
            <a:xfrm>
              <a:off x="1944686" y="5337175"/>
              <a:ext cx="377825" cy="377825"/>
            </a:xfrm>
            <a:custGeom>
              <a:avLst/>
              <a:gdLst>
                <a:gd name="T0" fmla="*/ 663 w 1327"/>
                <a:gd name="T1" fmla="*/ 0 h 1326"/>
                <a:gd name="T2" fmla="*/ 1327 w 1327"/>
                <a:gd name="T3" fmla="*/ 663 h 1326"/>
                <a:gd name="T4" fmla="*/ 663 w 1327"/>
                <a:gd name="T5" fmla="*/ 1326 h 1326"/>
                <a:gd name="T6" fmla="*/ 0 w 1327"/>
                <a:gd name="T7" fmla="*/ 663 h 1326"/>
                <a:gd name="T8" fmla="*/ 663 w 1327"/>
                <a:gd name="T9" fmla="*/ 0 h 1326"/>
                <a:gd name="T10" fmla="*/ 663 w 1327"/>
                <a:gd name="T11" fmla="*/ 85 h 1326"/>
                <a:gd name="T12" fmla="*/ 85 w 1327"/>
                <a:gd name="T13" fmla="*/ 663 h 1326"/>
                <a:gd name="T14" fmla="*/ 663 w 1327"/>
                <a:gd name="T15" fmla="*/ 1242 h 1326"/>
                <a:gd name="T16" fmla="*/ 1242 w 1327"/>
                <a:gd name="T17" fmla="*/ 663 h 1326"/>
                <a:gd name="T18" fmla="*/ 663 w 1327"/>
                <a:gd name="T19" fmla="*/ 85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7" h="1326">
                  <a:moveTo>
                    <a:pt x="663" y="0"/>
                  </a:moveTo>
                  <a:cubicBezTo>
                    <a:pt x="1030" y="0"/>
                    <a:pt x="1327" y="297"/>
                    <a:pt x="1327" y="663"/>
                  </a:cubicBezTo>
                  <a:cubicBezTo>
                    <a:pt x="1327" y="1029"/>
                    <a:pt x="1030" y="1326"/>
                    <a:pt x="663" y="1326"/>
                  </a:cubicBezTo>
                  <a:cubicBezTo>
                    <a:pt x="297" y="1326"/>
                    <a:pt x="0" y="1029"/>
                    <a:pt x="0" y="663"/>
                  </a:cubicBezTo>
                  <a:cubicBezTo>
                    <a:pt x="0" y="297"/>
                    <a:pt x="297" y="0"/>
                    <a:pt x="663" y="0"/>
                  </a:cubicBezTo>
                  <a:close/>
                  <a:moveTo>
                    <a:pt x="663" y="85"/>
                  </a:moveTo>
                  <a:cubicBezTo>
                    <a:pt x="344" y="85"/>
                    <a:pt x="85" y="344"/>
                    <a:pt x="85" y="663"/>
                  </a:cubicBezTo>
                  <a:cubicBezTo>
                    <a:pt x="85" y="983"/>
                    <a:pt x="344" y="1242"/>
                    <a:pt x="663" y="1242"/>
                  </a:cubicBezTo>
                  <a:cubicBezTo>
                    <a:pt x="983" y="1242"/>
                    <a:pt x="1242" y="983"/>
                    <a:pt x="1242" y="663"/>
                  </a:cubicBezTo>
                  <a:cubicBezTo>
                    <a:pt x="1242" y="344"/>
                    <a:pt x="983" y="85"/>
                    <a:pt x="663" y="8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sz="900"/>
            </a:p>
          </p:txBody>
        </p:sp>
      </p:grpSp>
      <p:grpSp>
        <p:nvGrpSpPr>
          <p:cNvPr id="13" name="Chevron Left"/>
          <p:cNvGrpSpPr>
            <a:grpSpLocks noChangeAspect="1"/>
          </p:cNvGrpSpPr>
          <p:nvPr/>
        </p:nvGrpSpPr>
        <p:grpSpPr>
          <a:xfrm>
            <a:off x="4284700" y="4793854"/>
            <a:ext cx="261145" cy="261145"/>
            <a:chOff x="2327274" y="5341938"/>
            <a:chExt cx="377825" cy="377825"/>
          </a:xfrm>
          <a:solidFill>
            <a:schemeClr val="bg1">
              <a:lumMod val="95000"/>
            </a:schemeClr>
          </a:solidFill>
        </p:grpSpPr>
        <p:sp>
          <p:nvSpPr>
            <p:cNvPr id="14" name="Chevron Left Icon">
              <a:hlinkClick r:id="" action="ppaction://hlinkshowjump?jump=previousslide"/>
            </p:cNvPr>
            <p:cNvSpPr>
              <a:spLocks noChangeAspect="1"/>
            </p:cNvSpPr>
            <p:nvPr/>
          </p:nvSpPr>
          <p:spPr bwMode="auto">
            <a:xfrm>
              <a:off x="2451893" y="5458619"/>
              <a:ext cx="128587" cy="144463"/>
            </a:xfrm>
            <a:custGeom>
              <a:avLst/>
              <a:gdLst>
                <a:gd name="T0" fmla="*/ 190 w 451"/>
                <a:gd name="T1" fmla="*/ 254 h 508"/>
                <a:gd name="T2" fmla="*/ 451 w 451"/>
                <a:gd name="T3" fmla="*/ 508 h 508"/>
                <a:gd name="T4" fmla="*/ 268 w 451"/>
                <a:gd name="T5" fmla="*/ 508 h 508"/>
                <a:gd name="T6" fmla="*/ 0 w 451"/>
                <a:gd name="T7" fmla="*/ 254 h 508"/>
                <a:gd name="T8" fmla="*/ 268 w 451"/>
                <a:gd name="T9" fmla="*/ 0 h 508"/>
                <a:gd name="T10" fmla="*/ 451 w 451"/>
                <a:gd name="T11" fmla="*/ 0 h 508"/>
                <a:gd name="T12" fmla="*/ 190 w 451"/>
                <a:gd name="T13" fmla="*/ 254 h 508"/>
              </a:gdLst>
              <a:ahLst/>
              <a:cxnLst>
                <a:cxn ang="0">
                  <a:pos x="T0" y="T1"/>
                </a:cxn>
                <a:cxn ang="0">
                  <a:pos x="T2" y="T3"/>
                </a:cxn>
                <a:cxn ang="0">
                  <a:pos x="T4" y="T5"/>
                </a:cxn>
                <a:cxn ang="0">
                  <a:pos x="T6" y="T7"/>
                </a:cxn>
                <a:cxn ang="0">
                  <a:pos x="T8" y="T9"/>
                </a:cxn>
                <a:cxn ang="0">
                  <a:pos x="T10" y="T11"/>
                </a:cxn>
                <a:cxn ang="0">
                  <a:pos x="T12" y="T13"/>
                </a:cxn>
              </a:cxnLst>
              <a:rect l="0" t="0" r="r" b="b"/>
              <a:pathLst>
                <a:path w="451" h="508">
                  <a:moveTo>
                    <a:pt x="190" y="254"/>
                  </a:moveTo>
                  <a:cubicBezTo>
                    <a:pt x="276" y="340"/>
                    <a:pt x="364" y="423"/>
                    <a:pt x="451" y="508"/>
                  </a:cubicBezTo>
                  <a:lnTo>
                    <a:pt x="268" y="508"/>
                  </a:lnTo>
                  <a:lnTo>
                    <a:pt x="0" y="254"/>
                  </a:lnTo>
                  <a:lnTo>
                    <a:pt x="268" y="0"/>
                  </a:lnTo>
                  <a:lnTo>
                    <a:pt x="451" y="0"/>
                  </a:lnTo>
                  <a:cubicBezTo>
                    <a:pt x="364" y="84"/>
                    <a:pt x="276" y="168"/>
                    <a:pt x="190" y="25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sz="900"/>
            </a:p>
          </p:txBody>
        </p:sp>
        <p:sp>
          <p:nvSpPr>
            <p:cNvPr id="15" name="Circle"/>
            <p:cNvSpPr>
              <a:spLocks noChangeAspect="1" noEditPoints="1"/>
            </p:cNvSpPr>
            <p:nvPr/>
          </p:nvSpPr>
          <p:spPr bwMode="auto">
            <a:xfrm>
              <a:off x="2327274" y="5341938"/>
              <a:ext cx="377825" cy="377825"/>
            </a:xfrm>
            <a:custGeom>
              <a:avLst/>
              <a:gdLst>
                <a:gd name="T0" fmla="*/ 663 w 1327"/>
                <a:gd name="T1" fmla="*/ 0 h 1326"/>
                <a:gd name="T2" fmla="*/ 1327 w 1327"/>
                <a:gd name="T3" fmla="*/ 663 h 1326"/>
                <a:gd name="T4" fmla="*/ 663 w 1327"/>
                <a:gd name="T5" fmla="*/ 1326 h 1326"/>
                <a:gd name="T6" fmla="*/ 0 w 1327"/>
                <a:gd name="T7" fmla="*/ 663 h 1326"/>
                <a:gd name="T8" fmla="*/ 663 w 1327"/>
                <a:gd name="T9" fmla="*/ 0 h 1326"/>
                <a:gd name="T10" fmla="*/ 663 w 1327"/>
                <a:gd name="T11" fmla="*/ 85 h 1326"/>
                <a:gd name="T12" fmla="*/ 85 w 1327"/>
                <a:gd name="T13" fmla="*/ 663 h 1326"/>
                <a:gd name="T14" fmla="*/ 663 w 1327"/>
                <a:gd name="T15" fmla="*/ 1242 h 1326"/>
                <a:gd name="T16" fmla="*/ 1242 w 1327"/>
                <a:gd name="T17" fmla="*/ 663 h 1326"/>
                <a:gd name="T18" fmla="*/ 663 w 1327"/>
                <a:gd name="T19" fmla="*/ 85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7" h="1326">
                  <a:moveTo>
                    <a:pt x="663" y="0"/>
                  </a:moveTo>
                  <a:cubicBezTo>
                    <a:pt x="1030" y="0"/>
                    <a:pt x="1327" y="297"/>
                    <a:pt x="1327" y="663"/>
                  </a:cubicBezTo>
                  <a:cubicBezTo>
                    <a:pt x="1327" y="1029"/>
                    <a:pt x="1030" y="1326"/>
                    <a:pt x="663" y="1326"/>
                  </a:cubicBezTo>
                  <a:cubicBezTo>
                    <a:pt x="297" y="1326"/>
                    <a:pt x="0" y="1029"/>
                    <a:pt x="0" y="663"/>
                  </a:cubicBezTo>
                  <a:cubicBezTo>
                    <a:pt x="0" y="297"/>
                    <a:pt x="297" y="0"/>
                    <a:pt x="663" y="0"/>
                  </a:cubicBezTo>
                  <a:close/>
                  <a:moveTo>
                    <a:pt x="663" y="85"/>
                  </a:moveTo>
                  <a:cubicBezTo>
                    <a:pt x="344" y="85"/>
                    <a:pt x="85" y="344"/>
                    <a:pt x="85" y="663"/>
                  </a:cubicBezTo>
                  <a:cubicBezTo>
                    <a:pt x="85" y="983"/>
                    <a:pt x="344" y="1242"/>
                    <a:pt x="663" y="1242"/>
                  </a:cubicBezTo>
                  <a:cubicBezTo>
                    <a:pt x="983" y="1242"/>
                    <a:pt x="1242" y="983"/>
                    <a:pt x="1242" y="663"/>
                  </a:cubicBezTo>
                  <a:cubicBezTo>
                    <a:pt x="1242" y="344"/>
                    <a:pt x="983" y="85"/>
                    <a:pt x="663" y="8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sz="900"/>
            </a:p>
          </p:txBody>
        </p:sp>
      </p:grpSp>
      <p:graphicFrame>
        <p:nvGraphicFramePr>
          <p:cNvPr id="23" name="Diagram 22"/>
          <p:cNvGraphicFramePr/>
          <p:nvPr>
            <p:extLst/>
          </p:nvPr>
        </p:nvGraphicFramePr>
        <p:xfrm>
          <a:off x="709090" y="1437736"/>
          <a:ext cx="1524000" cy="152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Oval 21"/>
          <p:cNvSpPr/>
          <p:nvPr/>
        </p:nvSpPr>
        <p:spPr>
          <a:xfrm>
            <a:off x="1775890" y="2504536"/>
            <a:ext cx="457200" cy="457200"/>
          </a:xfrm>
          <a:prstGeom prst="ellipse">
            <a:avLst/>
          </a:prstGeom>
          <a:solidFill>
            <a:srgbClr val="E74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Diagram 23"/>
          <p:cNvGraphicFramePr/>
          <p:nvPr>
            <p:extLst/>
          </p:nvPr>
        </p:nvGraphicFramePr>
        <p:xfrm>
          <a:off x="2766490" y="1437736"/>
          <a:ext cx="1524000" cy="152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7" name="Oval 26"/>
          <p:cNvSpPr/>
          <p:nvPr/>
        </p:nvSpPr>
        <p:spPr>
          <a:xfrm>
            <a:off x="3833290" y="2504536"/>
            <a:ext cx="457200" cy="457200"/>
          </a:xfrm>
          <a:prstGeom prst="ellipse">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 name="Diagram 27"/>
          <p:cNvGraphicFramePr/>
          <p:nvPr>
            <p:extLst/>
          </p:nvPr>
        </p:nvGraphicFramePr>
        <p:xfrm>
          <a:off x="4823890" y="1437736"/>
          <a:ext cx="1524000" cy="152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9" name="Oval 28"/>
          <p:cNvSpPr/>
          <p:nvPr/>
        </p:nvSpPr>
        <p:spPr>
          <a:xfrm>
            <a:off x="5890690" y="2504536"/>
            <a:ext cx="457200" cy="457200"/>
          </a:xfrm>
          <a:prstGeom prst="ellipse">
            <a:avLst/>
          </a:prstGeom>
          <a:solidFill>
            <a:srgbClr val="E67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 name="Diagram 29"/>
          <p:cNvGraphicFramePr/>
          <p:nvPr>
            <p:extLst/>
          </p:nvPr>
        </p:nvGraphicFramePr>
        <p:xfrm>
          <a:off x="6861562" y="1428750"/>
          <a:ext cx="1524000" cy="15240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31" name="Oval 30"/>
          <p:cNvSpPr/>
          <p:nvPr/>
        </p:nvSpPr>
        <p:spPr>
          <a:xfrm>
            <a:off x="7928362" y="2495550"/>
            <a:ext cx="457200" cy="457200"/>
          </a:xfrm>
          <a:prstGeom prst="ellipse">
            <a:avLst/>
          </a:prstGeom>
          <a:solidFill>
            <a:srgbClr val="E23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768466" y="2961736"/>
            <a:ext cx="1446230" cy="369332"/>
          </a:xfrm>
          <a:prstGeom prst="rect">
            <a:avLst/>
          </a:prstGeom>
          <a:noFill/>
        </p:spPr>
        <p:txBody>
          <a:bodyPr wrap="none" rtlCol="0">
            <a:spAutoFit/>
          </a:bodyPr>
          <a:lstStyle/>
          <a:p>
            <a:r>
              <a:rPr lang="fa-IR" dirty="0" smtClean="0">
                <a:solidFill>
                  <a:srgbClr val="243743"/>
                </a:solidFill>
                <a:cs typeface="B Nazanin" panose="00000400000000000000" pitchFamily="2" charset="-78"/>
              </a:rPr>
              <a:t>فرزین بذرافشان   </a:t>
            </a:r>
            <a:endParaRPr lang="en-US" dirty="0">
              <a:solidFill>
                <a:srgbClr val="243743"/>
              </a:solidFill>
              <a:cs typeface="B Nazanin" panose="00000400000000000000" pitchFamily="2" charset="-78"/>
            </a:endParaRPr>
          </a:p>
        </p:txBody>
      </p:sp>
      <p:sp>
        <p:nvSpPr>
          <p:cNvPr id="34" name="TextBox 33"/>
          <p:cNvSpPr txBox="1"/>
          <p:nvPr/>
        </p:nvSpPr>
        <p:spPr>
          <a:xfrm>
            <a:off x="2819400" y="2961736"/>
            <a:ext cx="1223412" cy="369332"/>
          </a:xfrm>
          <a:prstGeom prst="rect">
            <a:avLst/>
          </a:prstGeom>
          <a:noFill/>
        </p:spPr>
        <p:txBody>
          <a:bodyPr wrap="none" rtlCol="0">
            <a:spAutoFit/>
          </a:bodyPr>
          <a:lstStyle/>
          <a:p>
            <a:r>
              <a:rPr lang="fa-IR" dirty="0" smtClean="0">
                <a:solidFill>
                  <a:srgbClr val="243743"/>
                </a:solidFill>
                <a:cs typeface="B Nazanin" panose="00000400000000000000" pitchFamily="2" charset="-78"/>
              </a:rPr>
              <a:t>فرزاد طالبی    </a:t>
            </a:r>
            <a:endParaRPr lang="en-US" dirty="0">
              <a:solidFill>
                <a:srgbClr val="243743"/>
              </a:solidFill>
              <a:cs typeface="B Nazanin" panose="00000400000000000000" pitchFamily="2" charset="-78"/>
            </a:endParaRPr>
          </a:p>
        </p:txBody>
      </p:sp>
      <p:sp>
        <p:nvSpPr>
          <p:cNvPr id="36" name="TextBox 35"/>
          <p:cNvSpPr txBox="1"/>
          <p:nvPr/>
        </p:nvSpPr>
        <p:spPr>
          <a:xfrm>
            <a:off x="4800600" y="2961736"/>
            <a:ext cx="1672253" cy="369332"/>
          </a:xfrm>
          <a:prstGeom prst="rect">
            <a:avLst/>
          </a:prstGeom>
          <a:noFill/>
        </p:spPr>
        <p:txBody>
          <a:bodyPr wrap="none" rtlCol="0">
            <a:spAutoFit/>
          </a:bodyPr>
          <a:lstStyle/>
          <a:p>
            <a:r>
              <a:rPr lang="fa-IR" dirty="0" smtClean="0">
                <a:solidFill>
                  <a:srgbClr val="243743"/>
                </a:solidFill>
                <a:cs typeface="B Nazanin" panose="00000400000000000000" pitchFamily="2" charset="-78"/>
              </a:rPr>
              <a:t>سعید سرحدی     </a:t>
            </a:r>
            <a:r>
              <a:rPr lang="en-US" dirty="0" smtClean="0">
                <a:solidFill>
                  <a:srgbClr val="243743"/>
                </a:solidFill>
                <a:cs typeface="B Nazanin" panose="00000400000000000000" pitchFamily="2" charset="-78"/>
              </a:rPr>
              <a:t>   </a:t>
            </a:r>
            <a:endParaRPr lang="en-US" dirty="0">
              <a:solidFill>
                <a:srgbClr val="243743"/>
              </a:solidFill>
              <a:cs typeface="B Nazanin" panose="00000400000000000000" pitchFamily="2" charset="-78"/>
            </a:endParaRPr>
          </a:p>
        </p:txBody>
      </p:sp>
      <p:sp>
        <p:nvSpPr>
          <p:cNvPr id="38" name="TextBox 37"/>
          <p:cNvSpPr txBox="1"/>
          <p:nvPr/>
        </p:nvSpPr>
        <p:spPr>
          <a:xfrm>
            <a:off x="6914902" y="2952750"/>
            <a:ext cx="1382110" cy="369332"/>
          </a:xfrm>
          <a:prstGeom prst="rect">
            <a:avLst/>
          </a:prstGeom>
          <a:noFill/>
        </p:spPr>
        <p:txBody>
          <a:bodyPr wrap="none" rtlCol="0">
            <a:spAutoFit/>
          </a:bodyPr>
          <a:lstStyle/>
          <a:p>
            <a:r>
              <a:rPr lang="fa-IR" dirty="0" smtClean="0">
                <a:solidFill>
                  <a:srgbClr val="243743"/>
                </a:solidFill>
                <a:cs typeface="B Nazanin" panose="00000400000000000000" pitchFamily="2" charset="-78"/>
              </a:rPr>
              <a:t>نیما حسینی      </a:t>
            </a:r>
            <a:endParaRPr lang="en-US" dirty="0">
              <a:solidFill>
                <a:srgbClr val="243743"/>
              </a:solidFill>
              <a:cs typeface="B Nazanin" panose="00000400000000000000" pitchFamily="2" charset="-78"/>
            </a:endParaRPr>
          </a:p>
        </p:txBody>
      </p:sp>
      <p:grpSp>
        <p:nvGrpSpPr>
          <p:cNvPr id="47" name="Group 46"/>
          <p:cNvGrpSpPr/>
          <p:nvPr/>
        </p:nvGrpSpPr>
        <p:grpSpPr>
          <a:xfrm>
            <a:off x="1901561" y="2617497"/>
            <a:ext cx="207182" cy="231278"/>
            <a:chOff x="3228975" y="4202113"/>
            <a:chExt cx="1049338" cy="1425575"/>
          </a:xfrm>
          <a:solidFill>
            <a:schemeClr val="bg1">
              <a:lumMod val="95000"/>
            </a:schemeClr>
          </a:solidFill>
        </p:grpSpPr>
        <p:sp>
          <p:nvSpPr>
            <p:cNvPr id="48" name="Freeform 163"/>
            <p:cNvSpPr>
              <a:spLocks noEditPoints="1"/>
            </p:cNvSpPr>
            <p:nvPr/>
          </p:nvSpPr>
          <p:spPr bwMode="auto">
            <a:xfrm>
              <a:off x="3228975" y="4741863"/>
              <a:ext cx="1049338" cy="885825"/>
            </a:xfrm>
            <a:custGeom>
              <a:avLst/>
              <a:gdLst>
                <a:gd name="T0" fmla="*/ 280 w 280"/>
                <a:gd name="T1" fmla="*/ 68 h 236"/>
                <a:gd name="T2" fmla="*/ 280 w 280"/>
                <a:gd name="T3" fmla="*/ 204 h 236"/>
                <a:gd name="T4" fmla="*/ 167 w 280"/>
                <a:gd name="T5" fmla="*/ 236 h 236"/>
                <a:gd name="T6" fmla="*/ 113 w 280"/>
                <a:gd name="T7" fmla="*/ 236 h 236"/>
                <a:gd name="T8" fmla="*/ 0 w 280"/>
                <a:gd name="T9" fmla="*/ 204 h 236"/>
                <a:gd name="T10" fmla="*/ 0 w 280"/>
                <a:gd name="T11" fmla="*/ 68 h 236"/>
                <a:gd name="T12" fmla="*/ 64 w 280"/>
                <a:gd name="T13" fmla="*/ 0 h 236"/>
                <a:gd name="T14" fmla="*/ 137 w 280"/>
                <a:gd name="T15" fmla="*/ 141 h 236"/>
                <a:gd name="T16" fmla="*/ 143 w 280"/>
                <a:gd name="T17" fmla="*/ 141 h 236"/>
                <a:gd name="T18" fmla="*/ 216 w 280"/>
                <a:gd name="T19" fmla="*/ 0 h 236"/>
                <a:gd name="T20" fmla="*/ 280 w 280"/>
                <a:gd name="T21" fmla="*/ 68 h 236"/>
                <a:gd name="T22" fmla="*/ 97 w 280"/>
                <a:gd name="T23" fmla="*/ 218 h 236"/>
                <a:gd name="T24" fmla="*/ 97 w 280"/>
                <a:gd name="T25" fmla="*/ 206 h 236"/>
                <a:gd name="T26" fmla="*/ 17 w 280"/>
                <a:gd name="T27" fmla="*/ 132 h 236"/>
                <a:gd name="T28" fmla="*/ 17 w 280"/>
                <a:gd name="T29" fmla="*/ 195 h 236"/>
                <a:gd name="T30" fmla="*/ 97 w 280"/>
                <a:gd name="T31" fmla="*/ 2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0" h="236">
                  <a:moveTo>
                    <a:pt x="280" y="68"/>
                  </a:moveTo>
                  <a:cubicBezTo>
                    <a:pt x="280" y="135"/>
                    <a:pt x="280" y="204"/>
                    <a:pt x="280" y="204"/>
                  </a:cubicBezTo>
                  <a:cubicBezTo>
                    <a:pt x="280" y="204"/>
                    <a:pt x="267" y="236"/>
                    <a:pt x="167" y="236"/>
                  </a:cubicBezTo>
                  <a:cubicBezTo>
                    <a:pt x="113" y="236"/>
                    <a:pt x="113" y="236"/>
                    <a:pt x="113" y="236"/>
                  </a:cubicBezTo>
                  <a:cubicBezTo>
                    <a:pt x="13" y="236"/>
                    <a:pt x="0" y="204"/>
                    <a:pt x="0" y="204"/>
                  </a:cubicBezTo>
                  <a:cubicBezTo>
                    <a:pt x="0" y="204"/>
                    <a:pt x="0" y="135"/>
                    <a:pt x="0" y="68"/>
                  </a:cubicBezTo>
                  <a:cubicBezTo>
                    <a:pt x="0" y="31"/>
                    <a:pt x="34" y="10"/>
                    <a:pt x="64" y="0"/>
                  </a:cubicBezTo>
                  <a:cubicBezTo>
                    <a:pt x="74" y="38"/>
                    <a:pt x="98" y="119"/>
                    <a:pt x="137" y="141"/>
                  </a:cubicBezTo>
                  <a:cubicBezTo>
                    <a:pt x="143" y="141"/>
                    <a:pt x="143" y="141"/>
                    <a:pt x="143" y="141"/>
                  </a:cubicBezTo>
                  <a:cubicBezTo>
                    <a:pt x="182" y="119"/>
                    <a:pt x="206" y="38"/>
                    <a:pt x="216" y="0"/>
                  </a:cubicBezTo>
                  <a:cubicBezTo>
                    <a:pt x="246" y="10"/>
                    <a:pt x="280" y="31"/>
                    <a:pt x="280" y="68"/>
                  </a:cubicBezTo>
                  <a:close/>
                  <a:moveTo>
                    <a:pt x="97" y="218"/>
                  </a:moveTo>
                  <a:cubicBezTo>
                    <a:pt x="97" y="206"/>
                    <a:pt x="97" y="206"/>
                    <a:pt x="97" y="206"/>
                  </a:cubicBezTo>
                  <a:cubicBezTo>
                    <a:pt x="97" y="206"/>
                    <a:pt x="25" y="190"/>
                    <a:pt x="17" y="132"/>
                  </a:cubicBezTo>
                  <a:cubicBezTo>
                    <a:pt x="17" y="195"/>
                    <a:pt x="17" y="195"/>
                    <a:pt x="17" y="195"/>
                  </a:cubicBezTo>
                  <a:cubicBezTo>
                    <a:pt x="17" y="195"/>
                    <a:pt x="32" y="218"/>
                    <a:pt x="97" y="21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64"/>
            <p:cNvSpPr>
              <a:spLocks/>
            </p:cNvSpPr>
            <p:nvPr/>
          </p:nvSpPr>
          <p:spPr bwMode="auto">
            <a:xfrm>
              <a:off x="3506788" y="4202113"/>
              <a:ext cx="495300" cy="588963"/>
            </a:xfrm>
            <a:custGeom>
              <a:avLst/>
              <a:gdLst>
                <a:gd name="T0" fmla="*/ 122 w 132"/>
                <a:gd name="T1" fmla="*/ 68 h 157"/>
                <a:gd name="T2" fmla="*/ 130 w 132"/>
                <a:gd name="T3" fmla="*/ 85 h 157"/>
                <a:gd name="T4" fmla="*/ 119 w 132"/>
                <a:gd name="T5" fmla="*/ 100 h 157"/>
                <a:gd name="T6" fmla="*/ 66 w 132"/>
                <a:gd name="T7" fmla="*/ 157 h 157"/>
                <a:gd name="T8" fmla="*/ 13 w 132"/>
                <a:gd name="T9" fmla="*/ 100 h 157"/>
                <a:gd name="T10" fmla="*/ 2 w 132"/>
                <a:gd name="T11" fmla="*/ 85 h 157"/>
                <a:gd name="T12" fmla="*/ 10 w 132"/>
                <a:gd name="T13" fmla="*/ 68 h 157"/>
                <a:gd name="T14" fmla="*/ 66 w 132"/>
                <a:gd name="T15" fmla="*/ 0 h 157"/>
                <a:gd name="T16" fmla="*/ 122 w 132"/>
                <a:gd name="T17" fmla="*/ 6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57">
                  <a:moveTo>
                    <a:pt x="122" y="68"/>
                  </a:moveTo>
                  <a:cubicBezTo>
                    <a:pt x="128" y="68"/>
                    <a:pt x="132" y="69"/>
                    <a:pt x="130" y="85"/>
                  </a:cubicBezTo>
                  <a:cubicBezTo>
                    <a:pt x="129" y="102"/>
                    <a:pt x="125" y="101"/>
                    <a:pt x="119" y="100"/>
                  </a:cubicBezTo>
                  <a:cubicBezTo>
                    <a:pt x="110" y="133"/>
                    <a:pt x="90" y="157"/>
                    <a:pt x="66" y="157"/>
                  </a:cubicBezTo>
                  <a:cubicBezTo>
                    <a:pt x="42" y="157"/>
                    <a:pt x="23" y="133"/>
                    <a:pt x="13" y="100"/>
                  </a:cubicBezTo>
                  <a:cubicBezTo>
                    <a:pt x="8" y="101"/>
                    <a:pt x="3" y="102"/>
                    <a:pt x="2" y="85"/>
                  </a:cubicBezTo>
                  <a:cubicBezTo>
                    <a:pt x="0" y="68"/>
                    <a:pt x="5" y="68"/>
                    <a:pt x="10" y="68"/>
                  </a:cubicBezTo>
                  <a:cubicBezTo>
                    <a:pt x="12" y="29"/>
                    <a:pt x="22" y="0"/>
                    <a:pt x="66" y="0"/>
                  </a:cubicBezTo>
                  <a:cubicBezTo>
                    <a:pt x="111" y="0"/>
                    <a:pt x="121" y="29"/>
                    <a:pt x="122" y="6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65"/>
            <p:cNvSpPr>
              <a:spLocks/>
            </p:cNvSpPr>
            <p:nvPr/>
          </p:nvSpPr>
          <p:spPr bwMode="auto">
            <a:xfrm>
              <a:off x="3649663" y="4829176"/>
              <a:ext cx="209550" cy="407988"/>
            </a:xfrm>
            <a:custGeom>
              <a:avLst/>
              <a:gdLst>
                <a:gd name="T0" fmla="*/ 36 w 56"/>
                <a:gd name="T1" fmla="*/ 0 h 109"/>
                <a:gd name="T2" fmla="*/ 56 w 56"/>
                <a:gd name="T3" fmla="*/ 68 h 109"/>
                <a:gd name="T4" fmla="*/ 29 w 56"/>
                <a:gd name="T5" fmla="*/ 109 h 109"/>
                <a:gd name="T6" fmla="*/ 27 w 56"/>
                <a:gd name="T7" fmla="*/ 109 h 109"/>
                <a:gd name="T8" fmla="*/ 0 w 56"/>
                <a:gd name="T9" fmla="*/ 68 h 109"/>
                <a:gd name="T10" fmla="*/ 21 w 56"/>
                <a:gd name="T11" fmla="*/ 0 h 109"/>
                <a:gd name="T12" fmla="*/ 28 w 56"/>
                <a:gd name="T13" fmla="*/ 1 h 109"/>
                <a:gd name="T14" fmla="*/ 36 w 56"/>
                <a:gd name="T15" fmla="*/ 0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109">
                  <a:moveTo>
                    <a:pt x="36" y="0"/>
                  </a:moveTo>
                  <a:cubicBezTo>
                    <a:pt x="56" y="68"/>
                    <a:pt x="56" y="68"/>
                    <a:pt x="56" y="68"/>
                  </a:cubicBezTo>
                  <a:cubicBezTo>
                    <a:pt x="29" y="109"/>
                    <a:pt x="29" y="109"/>
                    <a:pt x="29" y="109"/>
                  </a:cubicBezTo>
                  <a:cubicBezTo>
                    <a:pt x="27" y="109"/>
                    <a:pt x="27" y="109"/>
                    <a:pt x="27" y="109"/>
                  </a:cubicBezTo>
                  <a:cubicBezTo>
                    <a:pt x="0" y="68"/>
                    <a:pt x="0" y="68"/>
                    <a:pt x="0" y="68"/>
                  </a:cubicBezTo>
                  <a:cubicBezTo>
                    <a:pt x="21" y="0"/>
                    <a:pt x="21" y="0"/>
                    <a:pt x="21" y="0"/>
                  </a:cubicBezTo>
                  <a:cubicBezTo>
                    <a:pt x="23" y="1"/>
                    <a:pt x="26" y="1"/>
                    <a:pt x="28" y="1"/>
                  </a:cubicBezTo>
                  <a:cubicBezTo>
                    <a:pt x="31" y="1"/>
                    <a:pt x="33" y="1"/>
                    <a:pt x="3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1" name="Group 50"/>
          <p:cNvGrpSpPr/>
          <p:nvPr/>
        </p:nvGrpSpPr>
        <p:grpSpPr>
          <a:xfrm>
            <a:off x="3958299" y="2617497"/>
            <a:ext cx="207182" cy="231278"/>
            <a:chOff x="3228975" y="4202113"/>
            <a:chExt cx="1049338" cy="1425575"/>
          </a:xfrm>
          <a:solidFill>
            <a:schemeClr val="bg1">
              <a:lumMod val="95000"/>
            </a:schemeClr>
          </a:solidFill>
        </p:grpSpPr>
        <p:sp>
          <p:nvSpPr>
            <p:cNvPr id="52" name="Freeform 163"/>
            <p:cNvSpPr>
              <a:spLocks noEditPoints="1"/>
            </p:cNvSpPr>
            <p:nvPr/>
          </p:nvSpPr>
          <p:spPr bwMode="auto">
            <a:xfrm>
              <a:off x="3228975" y="4741863"/>
              <a:ext cx="1049338" cy="885825"/>
            </a:xfrm>
            <a:custGeom>
              <a:avLst/>
              <a:gdLst>
                <a:gd name="T0" fmla="*/ 280 w 280"/>
                <a:gd name="T1" fmla="*/ 68 h 236"/>
                <a:gd name="T2" fmla="*/ 280 w 280"/>
                <a:gd name="T3" fmla="*/ 204 h 236"/>
                <a:gd name="T4" fmla="*/ 167 w 280"/>
                <a:gd name="T5" fmla="*/ 236 h 236"/>
                <a:gd name="T6" fmla="*/ 113 w 280"/>
                <a:gd name="T7" fmla="*/ 236 h 236"/>
                <a:gd name="T8" fmla="*/ 0 w 280"/>
                <a:gd name="T9" fmla="*/ 204 h 236"/>
                <a:gd name="T10" fmla="*/ 0 w 280"/>
                <a:gd name="T11" fmla="*/ 68 h 236"/>
                <a:gd name="T12" fmla="*/ 64 w 280"/>
                <a:gd name="T13" fmla="*/ 0 h 236"/>
                <a:gd name="T14" fmla="*/ 137 w 280"/>
                <a:gd name="T15" fmla="*/ 141 h 236"/>
                <a:gd name="T16" fmla="*/ 143 w 280"/>
                <a:gd name="T17" fmla="*/ 141 h 236"/>
                <a:gd name="T18" fmla="*/ 216 w 280"/>
                <a:gd name="T19" fmla="*/ 0 h 236"/>
                <a:gd name="T20" fmla="*/ 280 w 280"/>
                <a:gd name="T21" fmla="*/ 68 h 236"/>
                <a:gd name="T22" fmla="*/ 97 w 280"/>
                <a:gd name="T23" fmla="*/ 218 h 236"/>
                <a:gd name="T24" fmla="*/ 97 w 280"/>
                <a:gd name="T25" fmla="*/ 206 h 236"/>
                <a:gd name="T26" fmla="*/ 17 w 280"/>
                <a:gd name="T27" fmla="*/ 132 h 236"/>
                <a:gd name="T28" fmla="*/ 17 w 280"/>
                <a:gd name="T29" fmla="*/ 195 h 236"/>
                <a:gd name="T30" fmla="*/ 97 w 280"/>
                <a:gd name="T31" fmla="*/ 2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0" h="236">
                  <a:moveTo>
                    <a:pt x="280" y="68"/>
                  </a:moveTo>
                  <a:cubicBezTo>
                    <a:pt x="280" y="135"/>
                    <a:pt x="280" y="204"/>
                    <a:pt x="280" y="204"/>
                  </a:cubicBezTo>
                  <a:cubicBezTo>
                    <a:pt x="280" y="204"/>
                    <a:pt x="267" y="236"/>
                    <a:pt x="167" y="236"/>
                  </a:cubicBezTo>
                  <a:cubicBezTo>
                    <a:pt x="113" y="236"/>
                    <a:pt x="113" y="236"/>
                    <a:pt x="113" y="236"/>
                  </a:cubicBezTo>
                  <a:cubicBezTo>
                    <a:pt x="13" y="236"/>
                    <a:pt x="0" y="204"/>
                    <a:pt x="0" y="204"/>
                  </a:cubicBezTo>
                  <a:cubicBezTo>
                    <a:pt x="0" y="204"/>
                    <a:pt x="0" y="135"/>
                    <a:pt x="0" y="68"/>
                  </a:cubicBezTo>
                  <a:cubicBezTo>
                    <a:pt x="0" y="31"/>
                    <a:pt x="34" y="10"/>
                    <a:pt x="64" y="0"/>
                  </a:cubicBezTo>
                  <a:cubicBezTo>
                    <a:pt x="74" y="38"/>
                    <a:pt x="98" y="119"/>
                    <a:pt x="137" y="141"/>
                  </a:cubicBezTo>
                  <a:cubicBezTo>
                    <a:pt x="143" y="141"/>
                    <a:pt x="143" y="141"/>
                    <a:pt x="143" y="141"/>
                  </a:cubicBezTo>
                  <a:cubicBezTo>
                    <a:pt x="182" y="119"/>
                    <a:pt x="206" y="38"/>
                    <a:pt x="216" y="0"/>
                  </a:cubicBezTo>
                  <a:cubicBezTo>
                    <a:pt x="246" y="10"/>
                    <a:pt x="280" y="31"/>
                    <a:pt x="280" y="68"/>
                  </a:cubicBezTo>
                  <a:close/>
                  <a:moveTo>
                    <a:pt x="97" y="218"/>
                  </a:moveTo>
                  <a:cubicBezTo>
                    <a:pt x="97" y="206"/>
                    <a:pt x="97" y="206"/>
                    <a:pt x="97" y="206"/>
                  </a:cubicBezTo>
                  <a:cubicBezTo>
                    <a:pt x="97" y="206"/>
                    <a:pt x="25" y="190"/>
                    <a:pt x="17" y="132"/>
                  </a:cubicBezTo>
                  <a:cubicBezTo>
                    <a:pt x="17" y="195"/>
                    <a:pt x="17" y="195"/>
                    <a:pt x="17" y="195"/>
                  </a:cubicBezTo>
                  <a:cubicBezTo>
                    <a:pt x="17" y="195"/>
                    <a:pt x="32" y="218"/>
                    <a:pt x="97" y="21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64"/>
            <p:cNvSpPr>
              <a:spLocks/>
            </p:cNvSpPr>
            <p:nvPr/>
          </p:nvSpPr>
          <p:spPr bwMode="auto">
            <a:xfrm>
              <a:off x="3506788" y="4202113"/>
              <a:ext cx="495300" cy="588963"/>
            </a:xfrm>
            <a:custGeom>
              <a:avLst/>
              <a:gdLst>
                <a:gd name="T0" fmla="*/ 122 w 132"/>
                <a:gd name="T1" fmla="*/ 68 h 157"/>
                <a:gd name="T2" fmla="*/ 130 w 132"/>
                <a:gd name="T3" fmla="*/ 85 h 157"/>
                <a:gd name="T4" fmla="*/ 119 w 132"/>
                <a:gd name="T5" fmla="*/ 100 h 157"/>
                <a:gd name="T6" fmla="*/ 66 w 132"/>
                <a:gd name="T7" fmla="*/ 157 h 157"/>
                <a:gd name="T8" fmla="*/ 13 w 132"/>
                <a:gd name="T9" fmla="*/ 100 h 157"/>
                <a:gd name="T10" fmla="*/ 2 w 132"/>
                <a:gd name="T11" fmla="*/ 85 h 157"/>
                <a:gd name="T12" fmla="*/ 10 w 132"/>
                <a:gd name="T13" fmla="*/ 68 h 157"/>
                <a:gd name="T14" fmla="*/ 66 w 132"/>
                <a:gd name="T15" fmla="*/ 0 h 157"/>
                <a:gd name="T16" fmla="*/ 122 w 132"/>
                <a:gd name="T17" fmla="*/ 6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57">
                  <a:moveTo>
                    <a:pt x="122" y="68"/>
                  </a:moveTo>
                  <a:cubicBezTo>
                    <a:pt x="128" y="68"/>
                    <a:pt x="132" y="69"/>
                    <a:pt x="130" y="85"/>
                  </a:cubicBezTo>
                  <a:cubicBezTo>
                    <a:pt x="129" y="102"/>
                    <a:pt x="125" y="101"/>
                    <a:pt x="119" y="100"/>
                  </a:cubicBezTo>
                  <a:cubicBezTo>
                    <a:pt x="110" y="133"/>
                    <a:pt x="90" y="157"/>
                    <a:pt x="66" y="157"/>
                  </a:cubicBezTo>
                  <a:cubicBezTo>
                    <a:pt x="42" y="157"/>
                    <a:pt x="23" y="133"/>
                    <a:pt x="13" y="100"/>
                  </a:cubicBezTo>
                  <a:cubicBezTo>
                    <a:pt x="8" y="101"/>
                    <a:pt x="3" y="102"/>
                    <a:pt x="2" y="85"/>
                  </a:cubicBezTo>
                  <a:cubicBezTo>
                    <a:pt x="0" y="68"/>
                    <a:pt x="5" y="68"/>
                    <a:pt x="10" y="68"/>
                  </a:cubicBezTo>
                  <a:cubicBezTo>
                    <a:pt x="12" y="29"/>
                    <a:pt x="22" y="0"/>
                    <a:pt x="66" y="0"/>
                  </a:cubicBezTo>
                  <a:cubicBezTo>
                    <a:pt x="111" y="0"/>
                    <a:pt x="121" y="29"/>
                    <a:pt x="122" y="6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65"/>
            <p:cNvSpPr>
              <a:spLocks/>
            </p:cNvSpPr>
            <p:nvPr/>
          </p:nvSpPr>
          <p:spPr bwMode="auto">
            <a:xfrm>
              <a:off x="3649663" y="4829176"/>
              <a:ext cx="209550" cy="407988"/>
            </a:xfrm>
            <a:custGeom>
              <a:avLst/>
              <a:gdLst>
                <a:gd name="T0" fmla="*/ 36 w 56"/>
                <a:gd name="T1" fmla="*/ 0 h 109"/>
                <a:gd name="T2" fmla="*/ 56 w 56"/>
                <a:gd name="T3" fmla="*/ 68 h 109"/>
                <a:gd name="T4" fmla="*/ 29 w 56"/>
                <a:gd name="T5" fmla="*/ 109 h 109"/>
                <a:gd name="T6" fmla="*/ 27 w 56"/>
                <a:gd name="T7" fmla="*/ 109 h 109"/>
                <a:gd name="T8" fmla="*/ 0 w 56"/>
                <a:gd name="T9" fmla="*/ 68 h 109"/>
                <a:gd name="T10" fmla="*/ 21 w 56"/>
                <a:gd name="T11" fmla="*/ 0 h 109"/>
                <a:gd name="T12" fmla="*/ 28 w 56"/>
                <a:gd name="T13" fmla="*/ 1 h 109"/>
                <a:gd name="T14" fmla="*/ 36 w 56"/>
                <a:gd name="T15" fmla="*/ 0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109">
                  <a:moveTo>
                    <a:pt x="36" y="0"/>
                  </a:moveTo>
                  <a:cubicBezTo>
                    <a:pt x="56" y="68"/>
                    <a:pt x="56" y="68"/>
                    <a:pt x="56" y="68"/>
                  </a:cubicBezTo>
                  <a:cubicBezTo>
                    <a:pt x="29" y="109"/>
                    <a:pt x="29" y="109"/>
                    <a:pt x="29" y="109"/>
                  </a:cubicBezTo>
                  <a:cubicBezTo>
                    <a:pt x="27" y="109"/>
                    <a:pt x="27" y="109"/>
                    <a:pt x="27" y="109"/>
                  </a:cubicBezTo>
                  <a:cubicBezTo>
                    <a:pt x="0" y="68"/>
                    <a:pt x="0" y="68"/>
                    <a:pt x="0" y="68"/>
                  </a:cubicBezTo>
                  <a:cubicBezTo>
                    <a:pt x="21" y="0"/>
                    <a:pt x="21" y="0"/>
                    <a:pt x="21" y="0"/>
                  </a:cubicBezTo>
                  <a:cubicBezTo>
                    <a:pt x="23" y="1"/>
                    <a:pt x="26" y="1"/>
                    <a:pt x="28" y="1"/>
                  </a:cubicBezTo>
                  <a:cubicBezTo>
                    <a:pt x="31" y="1"/>
                    <a:pt x="33" y="1"/>
                    <a:pt x="3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5" name="Group 54"/>
          <p:cNvGrpSpPr/>
          <p:nvPr/>
        </p:nvGrpSpPr>
        <p:grpSpPr>
          <a:xfrm>
            <a:off x="6015699" y="2616590"/>
            <a:ext cx="207182" cy="231278"/>
            <a:chOff x="3228975" y="4202113"/>
            <a:chExt cx="1049338" cy="1425575"/>
          </a:xfrm>
          <a:solidFill>
            <a:schemeClr val="bg1">
              <a:lumMod val="95000"/>
            </a:schemeClr>
          </a:solidFill>
        </p:grpSpPr>
        <p:sp>
          <p:nvSpPr>
            <p:cNvPr id="56" name="Freeform 163"/>
            <p:cNvSpPr>
              <a:spLocks noEditPoints="1"/>
            </p:cNvSpPr>
            <p:nvPr/>
          </p:nvSpPr>
          <p:spPr bwMode="auto">
            <a:xfrm>
              <a:off x="3228975" y="4741863"/>
              <a:ext cx="1049338" cy="885825"/>
            </a:xfrm>
            <a:custGeom>
              <a:avLst/>
              <a:gdLst>
                <a:gd name="T0" fmla="*/ 280 w 280"/>
                <a:gd name="T1" fmla="*/ 68 h 236"/>
                <a:gd name="T2" fmla="*/ 280 w 280"/>
                <a:gd name="T3" fmla="*/ 204 h 236"/>
                <a:gd name="T4" fmla="*/ 167 w 280"/>
                <a:gd name="T5" fmla="*/ 236 h 236"/>
                <a:gd name="T6" fmla="*/ 113 w 280"/>
                <a:gd name="T7" fmla="*/ 236 h 236"/>
                <a:gd name="T8" fmla="*/ 0 w 280"/>
                <a:gd name="T9" fmla="*/ 204 h 236"/>
                <a:gd name="T10" fmla="*/ 0 w 280"/>
                <a:gd name="T11" fmla="*/ 68 h 236"/>
                <a:gd name="T12" fmla="*/ 64 w 280"/>
                <a:gd name="T13" fmla="*/ 0 h 236"/>
                <a:gd name="T14" fmla="*/ 137 w 280"/>
                <a:gd name="T15" fmla="*/ 141 h 236"/>
                <a:gd name="T16" fmla="*/ 143 w 280"/>
                <a:gd name="T17" fmla="*/ 141 h 236"/>
                <a:gd name="T18" fmla="*/ 216 w 280"/>
                <a:gd name="T19" fmla="*/ 0 h 236"/>
                <a:gd name="T20" fmla="*/ 280 w 280"/>
                <a:gd name="T21" fmla="*/ 68 h 236"/>
                <a:gd name="T22" fmla="*/ 97 w 280"/>
                <a:gd name="T23" fmla="*/ 218 h 236"/>
                <a:gd name="T24" fmla="*/ 97 w 280"/>
                <a:gd name="T25" fmla="*/ 206 h 236"/>
                <a:gd name="T26" fmla="*/ 17 w 280"/>
                <a:gd name="T27" fmla="*/ 132 h 236"/>
                <a:gd name="T28" fmla="*/ 17 w 280"/>
                <a:gd name="T29" fmla="*/ 195 h 236"/>
                <a:gd name="T30" fmla="*/ 97 w 280"/>
                <a:gd name="T31" fmla="*/ 2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0" h="236">
                  <a:moveTo>
                    <a:pt x="280" y="68"/>
                  </a:moveTo>
                  <a:cubicBezTo>
                    <a:pt x="280" y="135"/>
                    <a:pt x="280" y="204"/>
                    <a:pt x="280" y="204"/>
                  </a:cubicBezTo>
                  <a:cubicBezTo>
                    <a:pt x="280" y="204"/>
                    <a:pt x="267" y="236"/>
                    <a:pt x="167" y="236"/>
                  </a:cubicBezTo>
                  <a:cubicBezTo>
                    <a:pt x="113" y="236"/>
                    <a:pt x="113" y="236"/>
                    <a:pt x="113" y="236"/>
                  </a:cubicBezTo>
                  <a:cubicBezTo>
                    <a:pt x="13" y="236"/>
                    <a:pt x="0" y="204"/>
                    <a:pt x="0" y="204"/>
                  </a:cubicBezTo>
                  <a:cubicBezTo>
                    <a:pt x="0" y="204"/>
                    <a:pt x="0" y="135"/>
                    <a:pt x="0" y="68"/>
                  </a:cubicBezTo>
                  <a:cubicBezTo>
                    <a:pt x="0" y="31"/>
                    <a:pt x="34" y="10"/>
                    <a:pt x="64" y="0"/>
                  </a:cubicBezTo>
                  <a:cubicBezTo>
                    <a:pt x="74" y="38"/>
                    <a:pt x="98" y="119"/>
                    <a:pt x="137" y="141"/>
                  </a:cubicBezTo>
                  <a:cubicBezTo>
                    <a:pt x="143" y="141"/>
                    <a:pt x="143" y="141"/>
                    <a:pt x="143" y="141"/>
                  </a:cubicBezTo>
                  <a:cubicBezTo>
                    <a:pt x="182" y="119"/>
                    <a:pt x="206" y="38"/>
                    <a:pt x="216" y="0"/>
                  </a:cubicBezTo>
                  <a:cubicBezTo>
                    <a:pt x="246" y="10"/>
                    <a:pt x="280" y="31"/>
                    <a:pt x="280" y="68"/>
                  </a:cubicBezTo>
                  <a:close/>
                  <a:moveTo>
                    <a:pt x="97" y="218"/>
                  </a:moveTo>
                  <a:cubicBezTo>
                    <a:pt x="97" y="206"/>
                    <a:pt x="97" y="206"/>
                    <a:pt x="97" y="206"/>
                  </a:cubicBezTo>
                  <a:cubicBezTo>
                    <a:pt x="97" y="206"/>
                    <a:pt x="25" y="190"/>
                    <a:pt x="17" y="132"/>
                  </a:cubicBezTo>
                  <a:cubicBezTo>
                    <a:pt x="17" y="195"/>
                    <a:pt x="17" y="195"/>
                    <a:pt x="17" y="195"/>
                  </a:cubicBezTo>
                  <a:cubicBezTo>
                    <a:pt x="17" y="195"/>
                    <a:pt x="32" y="218"/>
                    <a:pt x="97" y="21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64"/>
            <p:cNvSpPr>
              <a:spLocks/>
            </p:cNvSpPr>
            <p:nvPr/>
          </p:nvSpPr>
          <p:spPr bwMode="auto">
            <a:xfrm>
              <a:off x="3506788" y="4202113"/>
              <a:ext cx="495300" cy="588963"/>
            </a:xfrm>
            <a:custGeom>
              <a:avLst/>
              <a:gdLst>
                <a:gd name="T0" fmla="*/ 122 w 132"/>
                <a:gd name="T1" fmla="*/ 68 h 157"/>
                <a:gd name="T2" fmla="*/ 130 w 132"/>
                <a:gd name="T3" fmla="*/ 85 h 157"/>
                <a:gd name="T4" fmla="*/ 119 w 132"/>
                <a:gd name="T5" fmla="*/ 100 h 157"/>
                <a:gd name="T6" fmla="*/ 66 w 132"/>
                <a:gd name="T7" fmla="*/ 157 h 157"/>
                <a:gd name="T8" fmla="*/ 13 w 132"/>
                <a:gd name="T9" fmla="*/ 100 h 157"/>
                <a:gd name="T10" fmla="*/ 2 w 132"/>
                <a:gd name="T11" fmla="*/ 85 h 157"/>
                <a:gd name="T12" fmla="*/ 10 w 132"/>
                <a:gd name="T13" fmla="*/ 68 h 157"/>
                <a:gd name="T14" fmla="*/ 66 w 132"/>
                <a:gd name="T15" fmla="*/ 0 h 157"/>
                <a:gd name="T16" fmla="*/ 122 w 132"/>
                <a:gd name="T17" fmla="*/ 6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57">
                  <a:moveTo>
                    <a:pt x="122" y="68"/>
                  </a:moveTo>
                  <a:cubicBezTo>
                    <a:pt x="128" y="68"/>
                    <a:pt x="132" y="69"/>
                    <a:pt x="130" y="85"/>
                  </a:cubicBezTo>
                  <a:cubicBezTo>
                    <a:pt x="129" y="102"/>
                    <a:pt x="125" y="101"/>
                    <a:pt x="119" y="100"/>
                  </a:cubicBezTo>
                  <a:cubicBezTo>
                    <a:pt x="110" y="133"/>
                    <a:pt x="90" y="157"/>
                    <a:pt x="66" y="157"/>
                  </a:cubicBezTo>
                  <a:cubicBezTo>
                    <a:pt x="42" y="157"/>
                    <a:pt x="23" y="133"/>
                    <a:pt x="13" y="100"/>
                  </a:cubicBezTo>
                  <a:cubicBezTo>
                    <a:pt x="8" y="101"/>
                    <a:pt x="3" y="102"/>
                    <a:pt x="2" y="85"/>
                  </a:cubicBezTo>
                  <a:cubicBezTo>
                    <a:pt x="0" y="68"/>
                    <a:pt x="5" y="68"/>
                    <a:pt x="10" y="68"/>
                  </a:cubicBezTo>
                  <a:cubicBezTo>
                    <a:pt x="12" y="29"/>
                    <a:pt x="22" y="0"/>
                    <a:pt x="66" y="0"/>
                  </a:cubicBezTo>
                  <a:cubicBezTo>
                    <a:pt x="111" y="0"/>
                    <a:pt x="121" y="29"/>
                    <a:pt x="122" y="6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65"/>
            <p:cNvSpPr>
              <a:spLocks/>
            </p:cNvSpPr>
            <p:nvPr/>
          </p:nvSpPr>
          <p:spPr bwMode="auto">
            <a:xfrm>
              <a:off x="3649663" y="4829176"/>
              <a:ext cx="209550" cy="407988"/>
            </a:xfrm>
            <a:custGeom>
              <a:avLst/>
              <a:gdLst>
                <a:gd name="T0" fmla="*/ 36 w 56"/>
                <a:gd name="T1" fmla="*/ 0 h 109"/>
                <a:gd name="T2" fmla="*/ 56 w 56"/>
                <a:gd name="T3" fmla="*/ 68 h 109"/>
                <a:gd name="T4" fmla="*/ 29 w 56"/>
                <a:gd name="T5" fmla="*/ 109 h 109"/>
                <a:gd name="T6" fmla="*/ 27 w 56"/>
                <a:gd name="T7" fmla="*/ 109 h 109"/>
                <a:gd name="T8" fmla="*/ 0 w 56"/>
                <a:gd name="T9" fmla="*/ 68 h 109"/>
                <a:gd name="T10" fmla="*/ 21 w 56"/>
                <a:gd name="T11" fmla="*/ 0 h 109"/>
                <a:gd name="T12" fmla="*/ 28 w 56"/>
                <a:gd name="T13" fmla="*/ 1 h 109"/>
                <a:gd name="T14" fmla="*/ 36 w 56"/>
                <a:gd name="T15" fmla="*/ 0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109">
                  <a:moveTo>
                    <a:pt x="36" y="0"/>
                  </a:moveTo>
                  <a:cubicBezTo>
                    <a:pt x="56" y="68"/>
                    <a:pt x="56" y="68"/>
                    <a:pt x="56" y="68"/>
                  </a:cubicBezTo>
                  <a:cubicBezTo>
                    <a:pt x="29" y="109"/>
                    <a:pt x="29" y="109"/>
                    <a:pt x="29" y="109"/>
                  </a:cubicBezTo>
                  <a:cubicBezTo>
                    <a:pt x="27" y="109"/>
                    <a:pt x="27" y="109"/>
                    <a:pt x="27" y="109"/>
                  </a:cubicBezTo>
                  <a:cubicBezTo>
                    <a:pt x="0" y="68"/>
                    <a:pt x="0" y="68"/>
                    <a:pt x="0" y="68"/>
                  </a:cubicBezTo>
                  <a:cubicBezTo>
                    <a:pt x="21" y="0"/>
                    <a:pt x="21" y="0"/>
                    <a:pt x="21" y="0"/>
                  </a:cubicBezTo>
                  <a:cubicBezTo>
                    <a:pt x="23" y="1"/>
                    <a:pt x="26" y="1"/>
                    <a:pt x="28" y="1"/>
                  </a:cubicBezTo>
                  <a:cubicBezTo>
                    <a:pt x="31" y="1"/>
                    <a:pt x="33" y="1"/>
                    <a:pt x="3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9" name="Group 58"/>
          <p:cNvGrpSpPr/>
          <p:nvPr/>
        </p:nvGrpSpPr>
        <p:grpSpPr>
          <a:xfrm>
            <a:off x="8053371" y="2616590"/>
            <a:ext cx="207182" cy="231278"/>
            <a:chOff x="3228975" y="4202113"/>
            <a:chExt cx="1049338" cy="1425575"/>
          </a:xfrm>
          <a:solidFill>
            <a:schemeClr val="bg1">
              <a:lumMod val="95000"/>
            </a:schemeClr>
          </a:solidFill>
        </p:grpSpPr>
        <p:sp>
          <p:nvSpPr>
            <p:cNvPr id="60" name="Freeform 163"/>
            <p:cNvSpPr>
              <a:spLocks noEditPoints="1"/>
            </p:cNvSpPr>
            <p:nvPr/>
          </p:nvSpPr>
          <p:spPr bwMode="auto">
            <a:xfrm>
              <a:off x="3228975" y="4741863"/>
              <a:ext cx="1049338" cy="885825"/>
            </a:xfrm>
            <a:custGeom>
              <a:avLst/>
              <a:gdLst>
                <a:gd name="T0" fmla="*/ 280 w 280"/>
                <a:gd name="T1" fmla="*/ 68 h 236"/>
                <a:gd name="T2" fmla="*/ 280 w 280"/>
                <a:gd name="T3" fmla="*/ 204 h 236"/>
                <a:gd name="T4" fmla="*/ 167 w 280"/>
                <a:gd name="T5" fmla="*/ 236 h 236"/>
                <a:gd name="T6" fmla="*/ 113 w 280"/>
                <a:gd name="T7" fmla="*/ 236 h 236"/>
                <a:gd name="T8" fmla="*/ 0 w 280"/>
                <a:gd name="T9" fmla="*/ 204 h 236"/>
                <a:gd name="T10" fmla="*/ 0 w 280"/>
                <a:gd name="T11" fmla="*/ 68 h 236"/>
                <a:gd name="T12" fmla="*/ 64 w 280"/>
                <a:gd name="T13" fmla="*/ 0 h 236"/>
                <a:gd name="T14" fmla="*/ 137 w 280"/>
                <a:gd name="T15" fmla="*/ 141 h 236"/>
                <a:gd name="T16" fmla="*/ 143 w 280"/>
                <a:gd name="T17" fmla="*/ 141 h 236"/>
                <a:gd name="T18" fmla="*/ 216 w 280"/>
                <a:gd name="T19" fmla="*/ 0 h 236"/>
                <a:gd name="T20" fmla="*/ 280 w 280"/>
                <a:gd name="T21" fmla="*/ 68 h 236"/>
                <a:gd name="T22" fmla="*/ 97 w 280"/>
                <a:gd name="T23" fmla="*/ 218 h 236"/>
                <a:gd name="T24" fmla="*/ 97 w 280"/>
                <a:gd name="T25" fmla="*/ 206 h 236"/>
                <a:gd name="T26" fmla="*/ 17 w 280"/>
                <a:gd name="T27" fmla="*/ 132 h 236"/>
                <a:gd name="T28" fmla="*/ 17 w 280"/>
                <a:gd name="T29" fmla="*/ 195 h 236"/>
                <a:gd name="T30" fmla="*/ 97 w 280"/>
                <a:gd name="T31" fmla="*/ 2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0" h="236">
                  <a:moveTo>
                    <a:pt x="280" y="68"/>
                  </a:moveTo>
                  <a:cubicBezTo>
                    <a:pt x="280" y="135"/>
                    <a:pt x="280" y="204"/>
                    <a:pt x="280" y="204"/>
                  </a:cubicBezTo>
                  <a:cubicBezTo>
                    <a:pt x="280" y="204"/>
                    <a:pt x="267" y="236"/>
                    <a:pt x="167" y="236"/>
                  </a:cubicBezTo>
                  <a:cubicBezTo>
                    <a:pt x="113" y="236"/>
                    <a:pt x="113" y="236"/>
                    <a:pt x="113" y="236"/>
                  </a:cubicBezTo>
                  <a:cubicBezTo>
                    <a:pt x="13" y="236"/>
                    <a:pt x="0" y="204"/>
                    <a:pt x="0" y="204"/>
                  </a:cubicBezTo>
                  <a:cubicBezTo>
                    <a:pt x="0" y="204"/>
                    <a:pt x="0" y="135"/>
                    <a:pt x="0" y="68"/>
                  </a:cubicBezTo>
                  <a:cubicBezTo>
                    <a:pt x="0" y="31"/>
                    <a:pt x="34" y="10"/>
                    <a:pt x="64" y="0"/>
                  </a:cubicBezTo>
                  <a:cubicBezTo>
                    <a:pt x="74" y="38"/>
                    <a:pt x="98" y="119"/>
                    <a:pt x="137" y="141"/>
                  </a:cubicBezTo>
                  <a:cubicBezTo>
                    <a:pt x="143" y="141"/>
                    <a:pt x="143" y="141"/>
                    <a:pt x="143" y="141"/>
                  </a:cubicBezTo>
                  <a:cubicBezTo>
                    <a:pt x="182" y="119"/>
                    <a:pt x="206" y="38"/>
                    <a:pt x="216" y="0"/>
                  </a:cubicBezTo>
                  <a:cubicBezTo>
                    <a:pt x="246" y="10"/>
                    <a:pt x="280" y="31"/>
                    <a:pt x="280" y="68"/>
                  </a:cubicBezTo>
                  <a:close/>
                  <a:moveTo>
                    <a:pt x="97" y="218"/>
                  </a:moveTo>
                  <a:cubicBezTo>
                    <a:pt x="97" y="206"/>
                    <a:pt x="97" y="206"/>
                    <a:pt x="97" y="206"/>
                  </a:cubicBezTo>
                  <a:cubicBezTo>
                    <a:pt x="97" y="206"/>
                    <a:pt x="25" y="190"/>
                    <a:pt x="17" y="132"/>
                  </a:cubicBezTo>
                  <a:cubicBezTo>
                    <a:pt x="17" y="195"/>
                    <a:pt x="17" y="195"/>
                    <a:pt x="17" y="195"/>
                  </a:cubicBezTo>
                  <a:cubicBezTo>
                    <a:pt x="17" y="195"/>
                    <a:pt x="32" y="218"/>
                    <a:pt x="97" y="21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64"/>
            <p:cNvSpPr>
              <a:spLocks/>
            </p:cNvSpPr>
            <p:nvPr/>
          </p:nvSpPr>
          <p:spPr bwMode="auto">
            <a:xfrm>
              <a:off x="3506788" y="4202113"/>
              <a:ext cx="495300" cy="588963"/>
            </a:xfrm>
            <a:custGeom>
              <a:avLst/>
              <a:gdLst>
                <a:gd name="T0" fmla="*/ 122 w 132"/>
                <a:gd name="T1" fmla="*/ 68 h 157"/>
                <a:gd name="T2" fmla="*/ 130 w 132"/>
                <a:gd name="T3" fmla="*/ 85 h 157"/>
                <a:gd name="T4" fmla="*/ 119 w 132"/>
                <a:gd name="T5" fmla="*/ 100 h 157"/>
                <a:gd name="T6" fmla="*/ 66 w 132"/>
                <a:gd name="T7" fmla="*/ 157 h 157"/>
                <a:gd name="T8" fmla="*/ 13 w 132"/>
                <a:gd name="T9" fmla="*/ 100 h 157"/>
                <a:gd name="T10" fmla="*/ 2 w 132"/>
                <a:gd name="T11" fmla="*/ 85 h 157"/>
                <a:gd name="T12" fmla="*/ 10 w 132"/>
                <a:gd name="T13" fmla="*/ 68 h 157"/>
                <a:gd name="T14" fmla="*/ 66 w 132"/>
                <a:gd name="T15" fmla="*/ 0 h 157"/>
                <a:gd name="T16" fmla="*/ 122 w 132"/>
                <a:gd name="T17" fmla="*/ 6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57">
                  <a:moveTo>
                    <a:pt x="122" y="68"/>
                  </a:moveTo>
                  <a:cubicBezTo>
                    <a:pt x="128" y="68"/>
                    <a:pt x="132" y="69"/>
                    <a:pt x="130" y="85"/>
                  </a:cubicBezTo>
                  <a:cubicBezTo>
                    <a:pt x="129" y="102"/>
                    <a:pt x="125" y="101"/>
                    <a:pt x="119" y="100"/>
                  </a:cubicBezTo>
                  <a:cubicBezTo>
                    <a:pt x="110" y="133"/>
                    <a:pt x="90" y="157"/>
                    <a:pt x="66" y="157"/>
                  </a:cubicBezTo>
                  <a:cubicBezTo>
                    <a:pt x="42" y="157"/>
                    <a:pt x="23" y="133"/>
                    <a:pt x="13" y="100"/>
                  </a:cubicBezTo>
                  <a:cubicBezTo>
                    <a:pt x="8" y="101"/>
                    <a:pt x="3" y="102"/>
                    <a:pt x="2" y="85"/>
                  </a:cubicBezTo>
                  <a:cubicBezTo>
                    <a:pt x="0" y="68"/>
                    <a:pt x="5" y="68"/>
                    <a:pt x="10" y="68"/>
                  </a:cubicBezTo>
                  <a:cubicBezTo>
                    <a:pt x="12" y="29"/>
                    <a:pt x="22" y="0"/>
                    <a:pt x="66" y="0"/>
                  </a:cubicBezTo>
                  <a:cubicBezTo>
                    <a:pt x="111" y="0"/>
                    <a:pt x="121" y="29"/>
                    <a:pt x="122" y="6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65"/>
            <p:cNvSpPr>
              <a:spLocks/>
            </p:cNvSpPr>
            <p:nvPr/>
          </p:nvSpPr>
          <p:spPr bwMode="auto">
            <a:xfrm>
              <a:off x="3649663" y="4829176"/>
              <a:ext cx="209550" cy="407988"/>
            </a:xfrm>
            <a:custGeom>
              <a:avLst/>
              <a:gdLst>
                <a:gd name="T0" fmla="*/ 36 w 56"/>
                <a:gd name="T1" fmla="*/ 0 h 109"/>
                <a:gd name="T2" fmla="*/ 56 w 56"/>
                <a:gd name="T3" fmla="*/ 68 h 109"/>
                <a:gd name="T4" fmla="*/ 29 w 56"/>
                <a:gd name="T5" fmla="*/ 109 h 109"/>
                <a:gd name="T6" fmla="*/ 27 w 56"/>
                <a:gd name="T7" fmla="*/ 109 h 109"/>
                <a:gd name="T8" fmla="*/ 0 w 56"/>
                <a:gd name="T9" fmla="*/ 68 h 109"/>
                <a:gd name="T10" fmla="*/ 21 w 56"/>
                <a:gd name="T11" fmla="*/ 0 h 109"/>
                <a:gd name="T12" fmla="*/ 28 w 56"/>
                <a:gd name="T13" fmla="*/ 1 h 109"/>
                <a:gd name="T14" fmla="*/ 36 w 56"/>
                <a:gd name="T15" fmla="*/ 0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109">
                  <a:moveTo>
                    <a:pt x="36" y="0"/>
                  </a:moveTo>
                  <a:cubicBezTo>
                    <a:pt x="56" y="68"/>
                    <a:pt x="56" y="68"/>
                    <a:pt x="56" y="68"/>
                  </a:cubicBezTo>
                  <a:cubicBezTo>
                    <a:pt x="29" y="109"/>
                    <a:pt x="29" y="109"/>
                    <a:pt x="29" y="109"/>
                  </a:cubicBezTo>
                  <a:cubicBezTo>
                    <a:pt x="27" y="109"/>
                    <a:pt x="27" y="109"/>
                    <a:pt x="27" y="109"/>
                  </a:cubicBezTo>
                  <a:cubicBezTo>
                    <a:pt x="0" y="68"/>
                    <a:pt x="0" y="68"/>
                    <a:pt x="0" y="68"/>
                  </a:cubicBezTo>
                  <a:cubicBezTo>
                    <a:pt x="21" y="0"/>
                    <a:pt x="21" y="0"/>
                    <a:pt x="21" y="0"/>
                  </a:cubicBezTo>
                  <a:cubicBezTo>
                    <a:pt x="23" y="1"/>
                    <a:pt x="26" y="1"/>
                    <a:pt x="28" y="1"/>
                  </a:cubicBezTo>
                  <a:cubicBezTo>
                    <a:pt x="31" y="1"/>
                    <a:pt x="33" y="1"/>
                    <a:pt x="3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67" name="TextBox 66"/>
          <p:cNvSpPr txBox="1"/>
          <p:nvPr/>
        </p:nvSpPr>
        <p:spPr>
          <a:xfrm>
            <a:off x="933698" y="173480"/>
            <a:ext cx="1676399" cy="307777"/>
          </a:xfrm>
          <a:prstGeom prst="rect">
            <a:avLst/>
          </a:prstGeom>
          <a:noFill/>
        </p:spPr>
        <p:txBody>
          <a:bodyPr wrap="square" rtlCol="0">
            <a:spAutoFit/>
          </a:bodyPr>
          <a:lstStyle/>
          <a:p>
            <a:r>
              <a:rPr lang="fa-IR" sz="1400" dirty="0">
                <a:solidFill>
                  <a:srgbClr val="0065B0"/>
                </a:solidFill>
                <a:cs typeface="B Nazanin" panose="00000400000000000000" pitchFamily="2" charset="-78"/>
              </a:rPr>
              <a:t>مدیریت کیفیت و </a:t>
            </a:r>
            <a:r>
              <a:rPr lang="fa-IR" sz="1400" dirty="0" smtClean="0">
                <a:solidFill>
                  <a:srgbClr val="0065B0"/>
                </a:solidFill>
                <a:cs typeface="B Nazanin" panose="00000400000000000000" pitchFamily="2" charset="-78"/>
              </a:rPr>
              <a:t>بهره وری</a:t>
            </a:r>
            <a:endParaRPr lang="en-US" sz="1400" dirty="0">
              <a:solidFill>
                <a:srgbClr val="0065B0"/>
              </a:solidFill>
              <a:cs typeface="B Nazanin" panose="00000400000000000000" pitchFamily="2" charset="-78"/>
            </a:endParaRPr>
          </a:p>
        </p:txBody>
      </p:sp>
      <p:graphicFrame>
        <p:nvGraphicFramePr>
          <p:cNvPr id="68" name="Diagram 67"/>
          <p:cNvGraphicFramePr/>
          <p:nvPr>
            <p:extLst>
              <p:ext uri="{D42A27DB-BD31-4B8C-83A1-F6EECF244321}">
                <p14:modId xmlns:p14="http://schemas.microsoft.com/office/powerpoint/2010/main" val="80694465"/>
              </p:ext>
            </p:extLst>
          </p:nvPr>
        </p:nvGraphicFramePr>
        <p:xfrm>
          <a:off x="381000" y="135381"/>
          <a:ext cx="743694" cy="605537"/>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69" name="Oval 68"/>
          <p:cNvSpPr/>
          <p:nvPr/>
        </p:nvSpPr>
        <p:spPr>
          <a:xfrm>
            <a:off x="855213" y="558038"/>
            <a:ext cx="182880" cy="182880"/>
          </a:xfrm>
          <a:prstGeom prst="ellipse">
            <a:avLst/>
          </a:prstGeom>
          <a:solidFill>
            <a:srgbClr val="243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5B0"/>
              </a:solidFill>
            </a:endParaRPr>
          </a:p>
        </p:txBody>
      </p:sp>
      <p:sp>
        <p:nvSpPr>
          <p:cNvPr id="70" name="TextBox 69"/>
          <p:cNvSpPr txBox="1"/>
          <p:nvPr/>
        </p:nvSpPr>
        <p:spPr>
          <a:xfrm>
            <a:off x="1324799" y="412864"/>
            <a:ext cx="1160895" cy="276999"/>
          </a:xfrm>
          <a:prstGeom prst="rect">
            <a:avLst/>
          </a:prstGeom>
          <a:noFill/>
        </p:spPr>
        <p:txBody>
          <a:bodyPr wrap="none" rtlCol="0">
            <a:spAutoFit/>
          </a:bodyPr>
          <a:lstStyle/>
          <a:p>
            <a:r>
              <a:rPr lang="fa-IR" sz="1200" dirty="0" smtClean="0">
                <a:solidFill>
                  <a:srgbClr val="0065B0"/>
                </a:solidFill>
                <a:latin typeface="+mj-lt"/>
                <a:cs typeface="B Nazanin" panose="00000400000000000000" pitchFamily="2" charset="-78"/>
              </a:rPr>
              <a:t>نیمسال دوم 95-94</a:t>
            </a:r>
            <a:endParaRPr lang="en-US" sz="1200" dirty="0">
              <a:solidFill>
                <a:srgbClr val="0065B0"/>
              </a:solidFill>
              <a:latin typeface="+mj-lt"/>
              <a:cs typeface="B Nazanin" panose="00000400000000000000" pitchFamily="2" charset="-78"/>
            </a:endParaRPr>
          </a:p>
        </p:txBody>
      </p:sp>
    </p:spTree>
    <p:extLst>
      <p:ext uri="{BB962C8B-B14F-4D97-AF65-F5344CB8AC3E}">
        <p14:creationId xmlns:p14="http://schemas.microsoft.com/office/powerpoint/2010/main" val="313868650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250" fill="hold"/>
                                        <p:tgtEl>
                                          <p:spTgt spid="23"/>
                                        </p:tgtEl>
                                        <p:attrNameLst>
                                          <p:attrName>ppt_w</p:attrName>
                                        </p:attrNameLst>
                                      </p:cBhvr>
                                      <p:tavLst>
                                        <p:tav tm="0">
                                          <p:val>
                                            <p:fltVal val="0"/>
                                          </p:val>
                                        </p:tav>
                                        <p:tav tm="100000">
                                          <p:val>
                                            <p:strVal val="#ppt_w"/>
                                          </p:val>
                                        </p:tav>
                                      </p:tavLst>
                                    </p:anim>
                                    <p:anim calcmode="lin" valueType="num">
                                      <p:cBhvr>
                                        <p:cTn id="8" dur="250" fill="hold"/>
                                        <p:tgtEl>
                                          <p:spTgt spid="23"/>
                                        </p:tgtEl>
                                        <p:attrNameLst>
                                          <p:attrName>ppt_h</p:attrName>
                                        </p:attrNameLst>
                                      </p:cBhvr>
                                      <p:tavLst>
                                        <p:tav tm="0">
                                          <p:val>
                                            <p:fltVal val="0"/>
                                          </p:val>
                                        </p:tav>
                                        <p:tav tm="100000">
                                          <p:val>
                                            <p:strVal val="#ppt_h"/>
                                          </p:val>
                                        </p:tav>
                                      </p:tavLst>
                                    </p:anim>
                                    <p:animEffect transition="in" filter="fade">
                                      <p:cBhvr>
                                        <p:cTn id="9" dur="250"/>
                                        <p:tgtEl>
                                          <p:spTgt spid="23"/>
                                        </p:tgtEl>
                                      </p:cBhvr>
                                    </p:animEffect>
                                  </p:childTnLst>
                                </p:cTn>
                              </p:par>
                            </p:childTnLst>
                          </p:cTn>
                        </p:par>
                        <p:par>
                          <p:cTn id="10" fill="hold">
                            <p:stCondLst>
                              <p:cond delay="250"/>
                            </p:stCondLst>
                            <p:childTnLst>
                              <p:par>
                                <p:cTn id="11" presetID="2" presetClass="entr" presetSubtype="4"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250" fill="hold"/>
                                        <p:tgtEl>
                                          <p:spTgt spid="22"/>
                                        </p:tgtEl>
                                        <p:attrNameLst>
                                          <p:attrName>ppt_x</p:attrName>
                                        </p:attrNameLst>
                                      </p:cBhvr>
                                      <p:tavLst>
                                        <p:tav tm="0">
                                          <p:val>
                                            <p:strVal val="#ppt_x"/>
                                          </p:val>
                                        </p:tav>
                                        <p:tav tm="100000">
                                          <p:val>
                                            <p:strVal val="#ppt_x"/>
                                          </p:val>
                                        </p:tav>
                                      </p:tavLst>
                                    </p:anim>
                                    <p:anim calcmode="lin" valueType="num">
                                      <p:cBhvr additive="base">
                                        <p:cTn id="14" dur="250" fill="hold"/>
                                        <p:tgtEl>
                                          <p:spTgt spid="22"/>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250"/>
                                        <p:tgtEl>
                                          <p:spTgt spid="47"/>
                                        </p:tgtEl>
                                      </p:cBhvr>
                                    </p:animEffect>
                                  </p:childTnLst>
                                </p:cTn>
                              </p:par>
                            </p:childTnLst>
                          </p:cTn>
                        </p:par>
                        <p:par>
                          <p:cTn id="19" fill="hold">
                            <p:stCondLst>
                              <p:cond delay="75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250"/>
                                        <p:tgtEl>
                                          <p:spTgt spid="32"/>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250" fill="hold"/>
                                        <p:tgtEl>
                                          <p:spTgt spid="24"/>
                                        </p:tgtEl>
                                        <p:attrNameLst>
                                          <p:attrName>ppt_w</p:attrName>
                                        </p:attrNameLst>
                                      </p:cBhvr>
                                      <p:tavLst>
                                        <p:tav tm="0">
                                          <p:val>
                                            <p:fltVal val="0"/>
                                          </p:val>
                                        </p:tav>
                                        <p:tav tm="100000">
                                          <p:val>
                                            <p:strVal val="#ppt_w"/>
                                          </p:val>
                                        </p:tav>
                                      </p:tavLst>
                                    </p:anim>
                                    <p:anim calcmode="lin" valueType="num">
                                      <p:cBhvr>
                                        <p:cTn id="27" dur="250" fill="hold"/>
                                        <p:tgtEl>
                                          <p:spTgt spid="24"/>
                                        </p:tgtEl>
                                        <p:attrNameLst>
                                          <p:attrName>ppt_h</p:attrName>
                                        </p:attrNameLst>
                                      </p:cBhvr>
                                      <p:tavLst>
                                        <p:tav tm="0">
                                          <p:val>
                                            <p:fltVal val="0"/>
                                          </p:val>
                                        </p:tav>
                                        <p:tav tm="100000">
                                          <p:val>
                                            <p:strVal val="#ppt_h"/>
                                          </p:val>
                                        </p:tav>
                                      </p:tavLst>
                                    </p:anim>
                                    <p:animEffect transition="in" filter="fade">
                                      <p:cBhvr>
                                        <p:cTn id="28" dur="250"/>
                                        <p:tgtEl>
                                          <p:spTgt spid="24"/>
                                        </p:tgtEl>
                                      </p:cBhvr>
                                    </p:animEffect>
                                  </p:childTnLst>
                                </p:cTn>
                              </p:par>
                            </p:childTnLst>
                          </p:cTn>
                        </p:par>
                        <p:par>
                          <p:cTn id="29" fill="hold">
                            <p:stCondLst>
                              <p:cond delay="1250"/>
                            </p:stCondLst>
                            <p:childTnLst>
                              <p:par>
                                <p:cTn id="30" presetID="2" presetClass="entr" presetSubtype="4"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250" fill="hold"/>
                                        <p:tgtEl>
                                          <p:spTgt spid="27"/>
                                        </p:tgtEl>
                                        <p:attrNameLst>
                                          <p:attrName>ppt_x</p:attrName>
                                        </p:attrNameLst>
                                      </p:cBhvr>
                                      <p:tavLst>
                                        <p:tav tm="0">
                                          <p:val>
                                            <p:strVal val="#ppt_x"/>
                                          </p:val>
                                        </p:tav>
                                        <p:tav tm="100000">
                                          <p:val>
                                            <p:strVal val="#ppt_x"/>
                                          </p:val>
                                        </p:tav>
                                      </p:tavLst>
                                    </p:anim>
                                    <p:anim calcmode="lin" valueType="num">
                                      <p:cBhvr additive="base">
                                        <p:cTn id="33" dur="250" fill="hold"/>
                                        <p:tgtEl>
                                          <p:spTgt spid="27"/>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250"/>
                                        <p:tgtEl>
                                          <p:spTgt spid="51"/>
                                        </p:tgtEl>
                                      </p:cBhvr>
                                    </p:animEffect>
                                  </p:childTnLst>
                                </p:cTn>
                              </p:par>
                            </p:childTnLst>
                          </p:cTn>
                        </p:par>
                        <p:par>
                          <p:cTn id="38" fill="hold">
                            <p:stCondLst>
                              <p:cond delay="1750"/>
                            </p:stCondLst>
                            <p:childTnLst>
                              <p:par>
                                <p:cTn id="39" presetID="22" presetClass="entr" presetSubtype="8"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left)">
                                      <p:cBhvr>
                                        <p:cTn id="41" dur="250"/>
                                        <p:tgtEl>
                                          <p:spTgt spid="34"/>
                                        </p:tgtEl>
                                      </p:cBhvr>
                                    </p:animEffect>
                                  </p:childTnLst>
                                </p:cTn>
                              </p:par>
                            </p:childTnLst>
                          </p:cTn>
                        </p:par>
                        <p:par>
                          <p:cTn id="42" fill="hold">
                            <p:stCondLst>
                              <p:cond delay="2000"/>
                            </p:stCondLst>
                            <p:childTnLst>
                              <p:par>
                                <p:cTn id="43" presetID="53" presetClass="entr" presetSubtype="16"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250" fill="hold"/>
                                        <p:tgtEl>
                                          <p:spTgt spid="28"/>
                                        </p:tgtEl>
                                        <p:attrNameLst>
                                          <p:attrName>ppt_w</p:attrName>
                                        </p:attrNameLst>
                                      </p:cBhvr>
                                      <p:tavLst>
                                        <p:tav tm="0">
                                          <p:val>
                                            <p:fltVal val="0"/>
                                          </p:val>
                                        </p:tav>
                                        <p:tav tm="100000">
                                          <p:val>
                                            <p:strVal val="#ppt_w"/>
                                          </p:val>
                                        </p:tav>
                                      </p:tavLst>
                                    </p:anim>
                                    <p:anim calcmode="lin" valueType="num">
                                      <p:cBhvr>
                                        <p:cTn id="46" dur="250" fill="hold"/>
                                        <p:tgtEl>
                                          <p:spTgt spid="28"/>
                                        </p:tgtEl>
                                        <p:attrNameLst>
                                          <p:attrName>ppt_h</p:attrName>
                                        </p:attrNameLst>
                                      </p:cBhvr>
                                      <p:tavLst>
                                        <p:tav tm="0">
                                          <p:val>
                                            <p:fltVal val="0"/>
                                          </p:val>
                                        </p:tav>
                                        <p:tav tm="100000">
                                          <p:val>
                                            <p:strVal val="#ppt_h"/>
                                          </p:val>
                                        </p:tav>
                                      </p:tavLst>
                                    </p:anim>
                                    <p:animEffect transition="in" filter="fade">
                                      <p:cBhvr>
                                        <p:cTn id="47" dur="250"/>
                                        <p:tgtEl>
                                          <p:spTgt spid="28"/>
                                        </p:tgtEl>
                                      </p:cBhvr>
                                    </p:animEffect>
                                  </p:childTnLst>
                                </p:cTn>
                              </p:par>
                            </p:childTnLst>
                          </p:cTn>
                        </p:par>
                        <p:par>
                          <p:cTn id="48" fill="hold">
                            <p:stCondLst>
                              <p:cond delay="2250"/>
                            </p:stCondLst>
                            <p:childTnLst>
                              <p:par>
                                <p:cTn id="49" presetID="2" presetClass="entr" presetSubtype="4"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250" fill="hold"/>
                                        <p:tgtEl>
                                          <p:spTgt spid="29"/>
                                        </p:tgtEl>
                                        <p:attrNameLst>
                                          <p:attrName>ppt_x</p:attrName>
                                        </p:attrNameLst>
                                      </p:cBhvr>
                                      <p:tavLst>
                                        <p:tav tm="0">
                                          <p:val>
                                            <p:strVal val="#ppt_x"/>
                                          </p:val>
                                        </p:tav>
                                        <p:tav tm="100000">
                                          <p:val>
                                            <p:strVal val="#ppt_x"/>
                                          </p:val>
                                        </p:tav>
                                      </p:tavLst>
                                    </p:anim>
                                    <p:anim calcmode="lin" valueType="num">
                                      <p:cBhvr additive="base">
                                        <p:cTn id="52" dur="250" fill="hold"/>
                                        <p:tgtEl>
                                          <p:spTgt spid="29"/>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ID="10" presetClass="entr" presetSubtype="0" fill="hold"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fade">
                                      <p:cBhvr>
                                        <p:cTn id="56" dur="250"/>
                                        <p:tgtEl>
                                          <p:spTgt spid="55"/>
                                        </p:tgtEl>
                                      </p:cBhvr>
                                    </p:animEffect>
                                  </p:childTnLst>
                                </p:cTn>
                              </p:par>
                            </p:childTnLst>
                          </p:cTn>
                        </p:par>
                        <p:par>
                          <p:cTn id="57" fill="hold">
                            <p:stCondLst>
                              <p:cond delay="2750"/>
                            </p:stCondLst>
                            <p:childTnLst>
                              <p:par>
                                <p:cTn id="58" presetID="22" presetClass="entr" presetSubtype="8"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wipe(left)">
                                      <p:cBhvr>
                                        <p:cTn id="60" dur="250"/>
                                        <p:tgtEl>
                                          <p:spTgt spid="36"/>
                                        </p:tgtEl>
                                      </p:cBhvr>
                                    </p:animEffect>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250" fill="hold"/>
                                        <p:tgtEl>
                                          <p:spTgt spid="30"/>
                                        </p:tgtEl>
                                        <p:attrNameLst>
                                          <p:attrName>ppt_w</p:attrName>
                                        </p:attrNameLst>
                                      </p:cBhvr>
                                      <p:tavLst>
                                        <p:tav tm="0">
                                          <p:val>
                                            <p:fltVal val="0"/>
                                          </p:val>
                                        </p:tav>
                                        <p:tav tm="100000">
                                          <p:val>
                                            <p:strVal val="#ppt_w"/>
                                          </p:val>
                                        </p:tav>
                                      </p:tavLst>
                                    </p:anim>
                                    <p:anim calcmode="lin" valueType="num">
                                      <p:cBhvr>
                                        <p:cTn id="65" dur="250" fill="hold"/>
                                        <p:tgtEl>
                                          <p:spTgt spid="30"/>
                                        </p:tgtEl>
                                        <p:attrNameLst>
                                          <p:attrName>ppt_h</p:attrName>
                                        </p:attrNameLst>
                                      </p:cBhvr>
                                      <p:tavLst>
                                        <p:tav tm="0">
                                          <p:val>
                                            <p:fltVal val="0"/>
                                          </p:val>
                                        </p:tav>
                                        <p:tav tm="100000">
                                          <p:val>
                                            <p:strVal val="#ppt_h"/>
                                          </p:val>
                                        </p:tav>
                                      </p:tavLst>
                                    </p:anim>
                                    <p:animEffect transition="in" filter="fade">
                                      <p:cBhvr>
                                        <p:cTn id="66" dur="250"/>
                                        <p:tgtEl>
                                          <p:spTgt spid="30"/>
                                        </p:tgtEl>
                                      </p:cBhvr>
                                    </p:animEffect>
                                  </p:childTnLst>
                                </p:cTn>
                              </p:par>
                            </p:childTnLst>
                          </p:cTn>
                        </p:par>
                        <p:par>
                          <p:cTn id="67" fill="hold">
                            <p:stCondLst>
                              <p:cond delay="3250"/>
                            </p:stCondLst>
                            <p:childTnLst>
                              <p:par>
                                <p:cTn id="68" presetID="2" presetClass="entr" presetSubtype="4"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additive="base">
                                        <p:cTn id="70" dur="250" fill="hold"/>
                                        <p:tgtEl>
                                          <p:spTgt spid="31"/>
                                        </p:tgtEl>
                                        <p:attrNameLst>
                                          <p:attrName>ppt_x</p:attrName>
                                        </p:attrNameLst>
                                      </p:cBhvr>
                                      <p:tavLst>
                                        <p:tav tm="0">
                                          <p:val>
                                            <p:strVal val="#ppt_x"/>
                                          </p:val>
                                        </p:tav>
                                        <p:tav tm="100000">
                                          <p:val>
                                            <p:strVal val="#ppt_x"/>
                                          </p:val>
                                        </p:tav>
                                      </p:tavLst>
                                    </p:anim>
                                    <p:anim calcmode="lin" valueType="num">
                                      <p:cBhvr additive="base">
                                        <p:cTn id="71" dur="250" fill="hold"/>
                                        <p:tgtEl>
                                          <p:spTgt spid="31"/>
                                        </p:tgtEl>
                                        <p:attrNameLst>
                                          <p:attrName>ppt_y</p:attrName>
                                        </p:attrNameLst>
                                      </p:cBhvr>
                                      <p:tavLst>
                                        <p:tav tm="0">
                                          <p:val>
                                            <p:strVal val="1+#ppt_h/2"/>
                                          </p:val>
                                        </p:tav>
                                        <p:tav tm="100000">
                                          <p:val>
                                            <p:strVal val="#ppt_y"/>
                                          </p:val>
                                        </p:tav>
                                      </p:tavLst>
                                    </p:anim>
                                  </p:childTnLst>
                                </p:cTn>
                              </p:par>
                            </p:childTnLst>
                          </p:cTn>
                        </p:par>
                        <p:par>
                          <p:cTn id="72" fill="hold">
                            <p:stCondLst>
                              <p:cond delay="3500"/>
                            </p:stCondLst>
                            <p:childTnLst>
                              <p:par>
                                <p:cTn id="73" presetID="10" presetClass="entr" presetSubtype="0" fill="hold" nodeType="after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fade">
                                      <p:cBhvr>
                                        <p:cTn id="75" dur="250"/>
                                        <p:tgtEl>
                                          <p:spTgt spid="59"/>
                                        </p:tgtEl>
                                      </p:cBhvr>
                                    </p:animEffect>
                                  </p:childTnLst>
                                </p:cTn>
                              </p:par>
                            </p:childTnLst>
                          </p:cTn>
                        </p:par>
                        <p:par>
                          <p:cTn id="76" fill="hold">
                            <p:stCondLst>
                              <p:cond delay="3750"/>
                            </p:stCondLst>
                            <p:childTnLst>
                              <p:par>
                                <p:cTn id="77" presetID="22" presetClass="entr" presetSubtype="8"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wipe(left)">
                                      <p:cBhvr>
                                        <p:cTn id="79" dur="2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P spid="22" grpId="0" animBg="1"/>
      <p:bldGraphic spid="24" grpId="0">
        <p:bldAsOne/>
      </p:bldGraphic>
      <p:bldP spid="27" grpId="0" animBg="1"/>
      <p:bldGraphic spid="28" grpId="0">
        <p:bldAsOne/>
      </p:bldGraphic>
      <p:bldP spid="29" grpId="0" animBg="1"/>
      <p:bldGraphic spid="30" grpId="0">
        <p:bldAsOne/>
      </p:bldGraphic>
      <p:bldP spid="31" grpId="0" animBg="1"/>
      <p:bldP spid="32" grpId="0"/>
      <p:bldP spid="34" grpId="0"/>
      <p:bldP spid="36"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150"/>
            <a:ext cx="7620000" cy="422672"/>
          </a:xfrm>
        </p:spPr>
        <p:txBody>
          <a:bodyPr/>
          <a:lstStyle/>
          <a:p>
            <a:pPr algn="r" rtl="1"/>
            <a:r>
              <a:rPr lang="fa-IR" dirty="0">
                <a:solidFill>
                  <a:srgbClr val="0065B0"/>
                </a:solidFill>
                <a:cs typeface="B Nazanin" panose="00000400000000000000" pitchFamily="2" charset="-78"/>
              </a:rPr>
              <a:t>منافع ناشی از کايزن چيست ؟ </a:t>
            </a:r>
            <a:endParaRPr lang="en-JM" dirty="0">
              <a:solidFill>
                <a:srgbClr val="0065B0"/>
              </a:solidFill>
              <a:cs typeface="B Nazanin" panose="00000400000000000000" pitchFamily="2" charset="-78"/>
            </a:endParaRPr>
          </a:p>
        </p:txBody>
      </p:sp>
      <p:sp>
        <p:nvSpPr>
          <p:cNvPr id="4" name="Text Placeholder 3"/>
          <p:cNvSpPr>
            <a:spLocks noGrp="1"/>
          </p:cNvSpPr>
          <p:nvPr>
            <p:ph type="body" sz="quarter" idx="15"/>
          </p:nvPr>
        </p:nvSpPr>
        <p:spPr>
          <a:xfrm>
            <a:off x="1295400" y="1216340"/>
            <a:ext cx="2667000" cy="609600"/>
          </a:xfrm>
        </p:spPr>
        <p:txBody>
          <a:bodyPr/>
          <a:lstStyle/>
          <a:p>
            <a:pPr marL="285750" indent="-285750" algn="just" rtl="1">
              <a:buFont typeface="Arial" panose="020B0604020202020204" pitchFamily="34" charset="0"/>
              <a:buChar char="•"/>
            </a:pPr>
            <a:r>
              <a:rPr lang="fa-IR" sz="1400" dirty="0" smtClean="0">
                <a:cs typeface="B Nazanin" panose="00000400000000000000" pitchFamily="2" charset="-78"/>
              </a:rPr>
              <a:t>تمامی کارکنان </a:t>
            </a:r>
            <a:r>
              <a:rPr lang="fa-IR" sz="1400" dirty="0">
                <a:cs typeface="B Nazanin" panose="00000400000000000000" pitchFamily="2" charset="-78"/>
              </a:rPr>
              <a:t>را </a:t>
            </a:r>
            <a:r>
              <a:rPr lang="fa-IR" sz="1400" dirty="0" smtClean="0">
                <a:cs typeface="B Nazanin" panose="00000400000000000000" pitchFamily="2" charset="-78"/>
              </a:rPr>
              <a:t>برای </a:t>
            </a:r>
            <a:r>
              <a:rPr lang="fa-IR" sz="1400" dirty="0">
                <a:cs typeface="B Nazanin" panose="00000400000000000000" pitchFamily="2" charset="-78"/>
              </a:rPr>
              <a:t>ايجاد </a:t>
            </a:r>
            <a:r>
              <a:rPr lang="fa-IR" sz="1400" dirty="0" smtClean="0">
                <a:cs typeface="B Nazanin" panose="00000400000000000000" pitchFamily="2" charset="-78"/>
              </a:rPr>
              <a:t>اصلاحات به کار </a:t>
            </a:r>
            <a:r>
              <a:rPr lang="fa-IR" sz="1400" dirty="0">
                <a:cs typeface="B Nazanin" panose="00000400000000000000" pitchFamily="2" charset="-78"/>
              </a:rPr>
              <a:t>میگيرد. </a:t>
            </a:r>
            <a:r>
              <a:rPr lang="fa-IR" sz="1400" dirty="0" smtClean="0">
                <a:cs typeface="B Nazanin" panose="00000400000000000000" pitchFamily="2" charset="-78"/>
              </a:rPr>
              <a:t>مشکلات </a:t>
            </a:r>
            <a:r>
              <a:rPr lang="fa-IR" sz="1400" dirty="0">
                <a:cs typeface="B Nazanin" panose="00000400000000000000" pitchFamily="2" charset="-78"/>
              </a:rPr>
              <a:t>را ريشهای تشخيص و از همان ابتدا حل و فصلشان میکند و با تغيير استاندارد ها از مرتفع شدنشان اطمينان حاصل میکند. </a:t>
            </a:r>
            <a:endParaRPr lang="en-JM" sz="1400" b="0" dirty="0">
              <a:solidFill>
                <a:srgbClr val="0070C0"/>
              </a:solidFill>
              <a:cs typeface="B Nazanin" panose="00000400000000000000" pitchFamily="2" charset="-78"/>
            </a:endParaRPr>
          </a:p>
        </p:txBody>
      </p:sp>
      <p:sp>
        <p:nvSpPr>
          <p:cNvPr id="7" name="Text Placeholder 6"/>
          <p:cNvSpPr>
            <a:spLocks noGrp="1"/>
          </p:cNvSpPr>
          <p:nvPr>
            <p:ph type="body" sz="quarter" idx="18"/>
          </p:nvPr>
        </p:nvSpPr>
        <p:spPr>
          <a:xfrm>
            <a:off x="1257300" y="2483220"/>
            <a:ext cx="2743200" cy="1612530"/>
          </a:xfrm>
        </p:spPr>
        <p:txBody>
          <a:bodyPr>
            <a:noAutofit/>
          </a:bodyPr>
          <a:lstStyle/>
          <a:p>
            <a:pPr marL="285750" indent="-285750" algn="just" rtl="1">
              <a:buFont typeface="Arial" panose="020B0604020202020204" pitchFamily="34" charset="0"/>
              <a:buChar char="•"/>
            </a:pPr>
            <a:r>
              <a:rPr lang="fa-IR" sz="1400" dirty="0" smtClean="0">
                <a:solidFill>
                  <a:srgbClr val="0065B0"/>
                </a:solidFill>
                <a:cs typeface="B Nazanin" panose="00000400000000000000" pitchFamily="2" charset="-78"/>
              </a:rPr>
              <a:t>كاركنان </a:t>
            </a:r>
            <a:r>
              <a:rPr lang="fa-IR" sz="1400" dirty="0">
                <a:solidFill>
                  <a:srgbClr val="0065B0"/>
                </a:solidFill>
                <a:cs typeface="B Nazanin" panose="00000400000000000000" pitchFamily="2" charset="-78"/>
              </a:rPr>
              <a:t>كار را با لذت انجام ميدهند. همچنين كايزن منجر به بهبود </a:t>
            </a:r>
            <a:r>
              <a:rPr lang="fa-IR" sz="1400" dirty="0" smtClean="0">
                <a:solidFill>
                  <a:srgbClr val="0065B0"/>
                </a:solidFill>
                <a:cs typeface="B Nazanin" panose="00000400000000000000" pitchFamily="2" charset="-78"/>
              </a:rPr>
              <a:t>اخلاقيات</a:t>
            </a:r>
            <a:r>
              <a:rPr lang="fa-IR" sz="1400" dirty="0">
                <a:solidFill>
                  <a:srgbClr val="0065B0"/>
                </a:solidFill>
                <a:cs typeface="B Nazanin" panose="00000400000000000000" pitchFamily="2" charset="-78"/>
              </a:rPr>
              <a:t>، رضايت کاری و تعديل بار مسئوليت میشود</a:t>
            </a:r>
            <a:r>
              <a:rPr lang="fa-IR" sz="1400" dirty="0" smtClean="0">
                <a:solidFill>
                  <a:srgbClr val="0065B0"/>
                </a:solidFill>
                <a:cs typeface="B Nazanin" panose="00000400000000000000" pitchFamily="2" charset="-78"/>
              </a:rPr>
              <a:t>.</a:t>
            </a:r>
            <a:endParaRPr lang="en-US" sz="1400" dirty="0" smtClean="0">
              <a:solidFill>
                <a:srgbClr val="0065B0"/>
              </a:solidFill>
              <a:cs typeface="B Nazanin" panose="00000400000000000000" pitchFamily="2" charset="-78"/>
            </a:endParaRPr>
          </a:p>
          <a:p>
            <a:pPr algn="just" rtl="1"/>
            <a:endParaRPr lang="en-US" sz="1400" dirty="0" smtClean="0">
              <a:solidFill>
                <a:srgbClr val="0065B0"/>
              </a:solidFill>
              <a:cs typeface="B Nazanin" panose="00000400000000000000" pitchFamily="2" charset="-78"/>
            </a:endParaRPr>
          </a:p>
          <a:p>
            <a:pPr marL="285750" indent="-285750" algn="just" rtl="1">
              <a:buFont typeface="Arial" panose="020B0604020202020204" pitchFamily="34" charset="0"/>
              <a:buChar char="•"/>
            </a:pPr>
            <a:r>
              <a:rPr lang="fa-IR" sz="1400" dirty="0">
                <a:solidFill>
                  <a:srgbClr val="0065B0"/>
                </a:solidFill>
                <a:cs typeface="B Nazanin" panose="00000400000000000000" pitchFamily="2" charset="-78"/>
              </a:rPr>
              <a:t>اتلاف را کاهش مي دهد.</a:t>
            </a:r>
            <a:endParaRPr lang="en-US" sz="1400" dirty="0" smtClean="0">
              <a:solidFill>
                <a:srgbClr val="0065B0"/>
              </a:solidFill>
              <a:cs typeface="B Nazanin" panose="00000400000000000000" pitchFamily="2" charset="-78"/>
            </a:endParaRPr>
          </a:p>
          <a:p>
            <a:pPr marL="285750" indent="-285750" algn="just" rtl="1">
              <a:buFont typeface="Arial" panose="020B0604020202020204" pitchFamily="34" charset="0"/>
              <a:buChar char="•"/>
            </a:pPr>
            <a:endParaRPr lang="en-JM" sz="1400" dirty="0">
              <a:solidFill>
                <a:srgbClr val="0065B0"/>
              </a:solidFill>
              <a:cs typeface="B Nazanin" panose="00000400000000000000" pitchFamily="2" charset="-78"/>
            </a:endParaRPr>
          </a:p>
        </p:txBody>
      </p:sp>
      <p:pic>
        <p:nvPicPr>
          <p:cNvPr id="21" name="Picture Placeholder 20"/>
          <p:cNvPicPr>
            <a:picLocks noGrp="1" noChangeAspect="1"/>
          </p:cNvPicPr>
          <p:nvPr>
            <p:ph type="pic" sz="quarter" idx="28"/>
          </p:nvPr>
        </p:nvPicPr>
        <p:blipFill>
          <a:blip r:embed="rId3">
            <a:extLst>
              <a:ext uri="{28A0092B-C50C-407E-A947-70E740481C1C}">
                <a14:useLocalDpi xmlns:a14="http://schemas.microsoft.com/office/drawing/2010/main" val="0"/>
              </a:ext>
            </a:extLst>
          </a:blip>
          <a:srcRect t="12264" b="12264"/>
          <a:stretch>
            <a:fillRect/>
          </a:stretch>
        </p:blipFill>
        <p:spPr/>
      </p:pic>
      <p:sp>
        <p:nvSpPr>
          <p:cNvPr id="8" name="TextBox 7"/>
          <p:cNvSpPr txBox="1"/>
          <p:nvPr/>
        </p:nvSpPr>
        <p:spPr>
          <a:xfrm>
            <a:off x="933698" y="173480"/>
            <a:ext cx="1676399" cy="307777"/>
          </a:xfrm>
          <a:prstGeom prst="rect">
            <a:avLst/>
          </a:prstGeom>
          <a:noFill/>
        </p:spPr>
        <p:txBody>
          <a:bodyPr wrap="square" rtlCol="0">
            <a:spAutoFit/>
          </a:bodyPr>
          <a:lstStyle/>
          <a:p>
            <a:r>
              <a:rPr lang="fa-IR" sz="1400" dirty="0">
                <a:solidFill>
                  <a:srgbClr val="0065B0"/>
                </a:solidFill>
                <a:cs typeface="B Nazanin" panose="00000400000000000000" pitchFamily="2" charset="-78"/>
              </a:rPr>
              <a:t>مدیریت کیفیت و </a:t>
            </a:r>
            <a:r>
              <a:rPr lang="fa-IR" sz="1400" dirty="0" smtClean="0">
                <a:solidFill>
                  <a:srgbClr val="0065B0"/>
                </a:solidFill>
                <a:cs typeface="B Nazanin" panose="00000400000000000000" pitchFamily="2" charset="-78"/>
              </a:rPr>
              <a:t>بهره وری</a:t>
            </a:r>
            <a:endParaRPr lang="en-US" sz="1400" dirty="0">
              <a:solidFill>
                <a:srgbClr val="0065B0"/>
              </a:solidFill>
              <a:cs typeface="B Nazanin" panose="00000400000000000000" pitchFamily="2" charset="-78"/>
            </a:endParaRPr>
          </a:p>
        </p:txBody>
      </p:sp>
      <p:graphicFrame>
        <p:nvGraphicFramePr>
          <p:cNvPr id="10" name="Diagram 9"/>
          <p:cNvGraphicFramePr/>
          <p:nvPr>
            <p:extLst>
              <p:ext uri="{D42A27DB-BD31-4B8C-83A1-F6EECF244321}">
                <p14:modId xmlns:p14="http://schemas.microsoft.com/office/powerpoint/2010/main" val="73047255"/>
              </p:ext>
            </p:extLst>
          </p:nvPr>
        </p:nvGraphicFramePr>
        <p:xfrm>
          <a:off x="381000" y="135381"/>
          <a:ext cx="743694" cy="6055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Oval 10"/>
          <p:cNvSpPr/>
          <p:nvPr/>
        </p:nvSpPr>
        <p:spPr>
          <a:xfrm>
            <a:off x="855213" y="558038"/>
            <a:ext cx="182880" cy="182880"/>
          </a:xfrm>
          <a:prstGeom prst="ellipse">
            <a:avLst/>
          </a:prstGeom>
          <a:solidFill>
            <a:srgbClr val="243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5B0"/>
              </a:solidFill>
            </a:endParaRPr>
          </a:p>
        </p:txBody>
      </p:sp>
      <p:sp>
        <p:nvSpPr>
          <p:cNvPr id="12" name="TextBox 11"/>
          <p:cNvSpPr txBox="1"/>
          <p:nvPr/>
        </p:nvSpPr>
        <p:spPr>
          <a:xfrm>
            <a:off x="1277505" y="412864"/>
            <a:ext cx="1160895" cy="276999"/>
          </a:xfrm>
          <a:prstGeom prst="rect">
            <a:avLst/>
          </a:prstGeom>
          <a:noFill/>
        </p:spPr>
        <p:txBody>
          <a:bodyPr wrap="none" rtlCol="0">
            <a:spAutoFit/>
          </a:bodyPr>
          <a:lstStyle/>
          <a:p>
            <a:r>
              <a:rPr lang="fa-IR" sz="1200" dirty="0" smtClean="0">
                <a:solidFill>
                  <a:srgbClr val="0065B0"/>
                </a:solidFill>
                <a:latin typeface="+mj-lt"/>
                <a:cs typeface="B Nazanin" panose="00000400000000000000" pitchFamily="2" charset="-78"/>
              </a:rPr>
              <a:t>نیمسال دوم 95-94</a:t>
            </a:r>
            <a:endParaRPr lang="en-US" sz="1200" dirty="0">
              <a:solidFill>
                <a:srgbClr val="0065B0"/>
              </a:solidFill>
              <a:latin typeface="+mj-lt"/>
              <a:cs typeface="B Nazanin" panose="00000400000000000000" pitchFamily="2" charset="-78"/>
            </a:endParaRPr>
          </a:p>
        </p:txBody>
      </p:sp>
    </p:spTree>
    <p:extLst>
      <p:ext uri="{BB962C8B-B14F-4D97-AF65-F5344CB8AC3E}">
        <p14:creationId xmlns:p14="http://schemas.microsoft.com/office/powerpoint/2010/main" val="337549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fontScale="70000" lnSpcReduction="20000"/>
          </a:bodyPr>
          <a:lstStyle/>
          <a:p>
            <a:pPr lvl="0"/>
            <a:r>
              <a:rPr lang="en-JM" dirty="0">
                <a:ea typeface="Pacifico" pitchFamily="2" charset="0"/>
              </a:rPr>
              <a:t>THANK YOU </a:t>
            </a:r>
            <a:r>
              <a:rPr lang="en-JM" dirty="0">
                <a:solidFill>
                  <a:srgbClr val="0065B0"/>
                </a:solidFill>
                <a:ea typeface="Pacifico" pitchFamily="2" charset="0"/>
              </a:rPr>
              <a:t>FOR YOUR </a:t>
            </a:r>
            <a:r>
              <a:rPr lang="en-JM" dirty="0" smtClean="0">
                <a:solidFill>
                  <a:srgbClr val="0065B0"/>
                </a:solidFill>
                <a:ea typeface="Pacifico" pitchFamily="2" charset="0"/>
              </a:rPr>
              <a:t>TIME</a:t>
            </a:r>
            <a:endParaRPr lang="en-JM" dirty="0"/>
          </a:p>
        </p:txBody>
      </p:sp>
      <p:pic>
        <p:nvPicPr>
          <p:cNvPr id="4099" name="Picture 3" descr="C:\Users\ADRIEN~1.REY\AppData\Local\Temp\Rar$DR63.888\icons grid\plane_bl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9510" y="2343150"/>
            <a:ext cx="1224890" cy="1224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17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150"/>
            <a:ext cx="8229600" cy="422672"/>
          </a:xfrm>
        </p:spPr>
        <p:txBody>
          <a:bodyPr/>
          <a:lstStyle/>
          <a:p>
            <a:pPr algn="r" rtl="1"/>
            <a:r>
              <a:rPr lang="fa-IR" dirty="0" smtClean="0">
                <a:solidFill>
                  <a:srgbClr val="0065B0"/>
                </a:solidFill>
                <a:cs typeface="B Nazanin" panose="00000400000000000000" pitchFamily="2" charset="-78"/>
              </a:rPr>
              <a:t>کایزن چیست ؟</a:t>
            </a:r>
            <a:endParaRPr lang="en-JM" dirty="0">
              <a:solidFill>
                <a:srgbClr val="0065B0"/>
              </a:solidFill>
              <a:cs typeface="B Nazanin" panose="00000400000000000000" pitchFamily="2" charset="-78"/>
            </a:endParaRPr>
          </a:p>
        </p:txBody>
      </p:sp>
      <p:pic>
        <p:nvPicPr>
          <p:cNvPr id="9" name="Picture Placeholder 8"/>
          <p:cNvPicPr>
            <a:picLocks noGrp="1" noChangeAspect="1"/>
          </p:cNvPicPr>
          <p:nvPr>
            <p:ph type="pic" sz="quarter" idx="21"/>
          </p:nvPr>
        </p:nvPicPr>
        <p:blipFill>
          <a:blip r:embed="rId3" cstate="print">
            <a:extLst>
              <a:ext uri="{28A0092B-C50C-407E-A947-70E740481C1C}">
                <a14:useLocalDpi xmlns:a14="http://schemas.microsoft.com/office/drawing/2010/main" val="0"/>
              </a:ext>
            </a:extLst>
          </a:blip>
          <a:srcRect l="7270" r="7270"/>
          <a:stretch>
            <a:fillRect/>
          </a:stretch>
        </p:blipFill>
        <p:spPr/>
      </p:pic>
      <p:sp>
        <p:nvSpPr>
          <p:cNvPr id="10" name="Text Placeholder 9"/>
          <p:cNvSpPr>
            <a:spLocks noGrp="1"/>
          </p:cNvSpPr>
          <p:nvPr>
            <p:ph type="body" sz="quarter" idx="15"/>
          </p:nvPr>
        </p:nvSpPr>
        <p:spPr>
          <a:xfrm>
            <a:off x="5410200" y="1352550"/>
            <a:ext cx="3276600" cy="2819400"/>
          </a:xfrm>
        </p:spPr>
        <p:txBody>
          <a:bodyPr/>
          <a:lstStyle/>
          <a:p>
            <a:pPr algn="just" rtl="1"/>
            <a:r>
              <a:rPr lang="ar-SA" dirty="0">
                <a:cs typeface="B Nazanin" panose="00000400000000000000" pitchFamily="2" charset="-78"/>
              </a:rPr>
              <a:t>كايزن يك مفهوم ژاپن</a:t>
            </a:r>
            <a:r>
              <a:rPr lang="fa-IR" dirty="0">
                <a:cs typeface="B Nazanin" panose="00000400000000000000" pitchFamily="2" charset="-78"/>
              </a:rPr>
              <a:t>ی</a:t>
            </a:r>
            <a:r>
              <a:rPr lang="ar-SA" dirty="0">
                <a:cs typeface="B Nazanin" panose="00000400000000000000" pitchFamily="2" charset="-78"/>
              </a:rPr>
              <a:t> است</a:t>
            </a:r>
            <a:r>
              <a:rPr lang="fa-IR" dirty="0">
                <a:cs typeface="B Nazanin" panose="00000400000000000000" pitchFamily="2" charset="-78"/>
              </a:rPr>
              <a:t> که از</a:t>
            </a:r>
            <a:r>
              <a:rPr lang="ar-SA" dirty="0">
                <a:cs typeface="B Nazanin" panose="00000400000000000000" pitchFamily="2" charset="-78"/>
              </a:rPr>
              <a:t> تركيب </a:t>
            </a:r>
            <a:r>
              <a:rPr lang="fa-IR" dirty="0">
                <a:cs typeface="B Nazanin" panose="00000400000000000000" pitchFamily="2" charset="-78"/>
              </a:rPr>
              <a:t>دو واژه </a:t>
            </a:r>
            <a:r>
              <a:rPr lang="en-US" dirty="0">
                <a:cs typeface="B Nazanin" panose="00000400000000000000" pitchFamily="2" charset="-78"/>
              </a:rPr>
              <a:t>KAI</a:t>
            </a:r>
            <a:r>
              <a:rPr lang="fa-IR" dirty="0">
                <a:cs typeface="B Nazanin" panose="00000400000000000000" pitchFamily="2" charset="-78"/>
              </a:rPr>
              <a:t> به معنی تغییر و </a:t>
            </a:r>
            <a:r>
              <a:rPr lang="en-US" dirty="0">
                <a:cs typeface="B Nazanin" panose="00000400000000000000" pitchFamily="2" charset="-78"/>
              </a:rPr>
              <a:t>ZEN</a:t>
            </a:r>
            <a:r>
              <a:rPr lang="fa-IR" dirty="0">
                <a:cs typeface="B Nazanin" panose="00000400000000000000" pitchFamily="2" charset="-78"/>
              </a:rPr>
              <a:t> به معنی خوب تشکیل شده‌است و </a:t>
            </a:r>
            <a:r>
              <a:rPr lang="ar-SA" dirty="0">
                <a:cs typeface="B Nazanin" panose="00000400000000000000" pitchFamily="2" charset="-78"/>
              </a:rPr>
              <a:t>تعريف آن تغيير به سمت بهتر شدن يا بهبود مستمر و تدريج</a:t>
            </a:r>
            <a:r>
              <a:rPr lang="fa-IR" dirty="0">
                <a:cs typeface="B Nazanin" panose="00000400000000000000" pitchFamily="2" charset="-78"/>
              </a:rPr>
              <a:t>ی</a:t>
            </a:r>
            <a:r>
              <a:rPr lang="ar-SA" dirty="0">
                <a:cs typeface="B Nazanin" panose="00000400000000000000" pitchFamily="2" charset="-78"/>
              </a:rPr>
              <a:t> </a:t>
            </a:r>
            <a:r>
              <a:rPr lang="ar-SA" dirty="0" smtClean="0">
                <a:cs typeface="B Nazanin" panose="00000400000000000000" pitchFamily="2" charset="-78"/>
              </a:rPr>
              <a:t>است.</a:t>
            </a:r>
            <a:r>
              <a:rPr lang="fa-IR" dirty="0" smtClean="0">
                <a:cs typeface="B Nazanin" panose="00000400000000000000" pitchFamily="2" charset="-78"/>
              </a:rPr>
              <a:t> </a:t>
            </a:r>
            <a:r>
              <a:rPr lang="ar-SA" dirty="0" smtClean="0">
                <a:cs typeface="B Nazanin" panose="00000400000000000000" pitchFamily="2" charset="-78"/>
              </a:rPr>
              <a:t>در </a:t>
            </a:r>
            <a:r>
              <a:rPr lang="ar-SA" dirty="0">
                <a:cs typeface="B Nazanin" panose="00000400000000000000" pitchFamily="2" charset="-78"/>
              </a:rPr>
              <a:t>واقع كايزن بر اين فلسفه استوار است كه برا</a:t>
            </a:r>
            <a:r>
              <a:rPr lang="fa-IR" dirty="0">
                <a:cs typeface="B Nazanin" panose="00000400000000000000" pitchFamily="2" charset="-78"/>
              </a:rPr>
              <a:t>ی </a:t>
            </a:r>
            <a:r>
              <a:rPr lang="ar-SA" dirty="0">
                <a:cs typeface="B Nazanin" panose="00000400000000000000" pitchFamily="2" charset="-78"/>
              </a:rPr>
              <a:t>ايجاد بهبود در سازمان ها لازم نيست به دنبال تغييرات انفجار</a:t>
            </a:r>
            <a:r>
              <a:rPr lang="fa-IR" dirty="0">
                <a:cs typeface="B Nazanin" panose="00000400000000000000" pitchFamily="2" charset="-78"/>
              </a:rPr>
              <a:t>ی</a:t>
            </a:r>
            <a:r>
              <a:rPr lang="ar-SA" dirty="0">
                <a:cs typeface="B Nazanin" panose="00000400000000000000" pitchFamily="2" charset="-78"/>
              </a:rPr>
              <a:t> يا ناگهان</a:t>
            </a:r>
            <a:r>
              <a:rPr lang="fa-IR" dirty="0">
                <a:cs typeface="B Nazanin" panose="00000400000000000000" pitchFamily="2" charset="-78"/>
              </a:rPr>
              <a:t>ی</a:t>
            </a:r>
            <a:r>
              <a:rPr lang="ar-SA" dirty="0">
                <a:cs typeface="B Nazanin" panose="00000400000000000000" pitchFamily="2" charset="-78"/>
              </a:rPr>
              <a:t> باشيم، بلكه هر نوع بهبود يا اصلاح </a:t>
            </a:r>
            <a:r>
              <a:rPr lang="ar-SA" dirty="0">
                <a:solidFill>
                  <a:srgbClr val="0065B0"/>
                </a:solidFill>
                <a:cs typeface="B Nazanin" panose="00000400000000000000" pitchFamily="2" charset="-78"/>
              </a:rPr>
              <a:t>به شرط آنكه پيوسته و مداوم باشد</a:t>
            </a:r>
            <a:r>
              <a:rPr lang="ar-SA" dirty="0">
                <a:cs typeface="B Nazanin" panose="00000400000000000000" pitchFamily="2" charset="-78"/>
              </a:rPr>
              <a:t>، ارتقا</a:t>
            </a:r>
            <a:r>
              <a:rPr lang="fa-IR" dirty="0">
                <a:cs typeface="B Nazanin" panose="00000400000000000000" pitchFamily="2" charset="-78"/>
              </a:rPr>
              <a:t>ی</a:t>
            </a:r>
            <a:r>
              <a:rPr lang="ar-SA" dirty="0">
                <a:cs typeface="B Nazanin" panose="00000400000000000000" pitchFamily="2" charset="-78"/>
              </a:rPr>
              <a:t> بهره ور</a:t>
            </a:r>
            <a:r>
              <a:rPr lang="fa-IR" dirty="0">
                <a:cs typeface="B Nazanin" panose="00000400000000000000" pitchFamily="2" charset="-78"/>
              </a:rPr>
              <a:t>ی</a:t>
            </a:r>
            <a:r>
              <a:rPr lang="ar-SA" dirty="0">
                <a:cs typeface="B Nazanin" panose="00000400000000000000" pitchFamily="2" charset="-78"/>
              </a:rPr>
              <a:t> را در سازمان ها به ارمغان خواهد آورد</a:t>
            </a:r>
            <a:r>
              <a:rPr lang="en-US" dirty="0">
                <a:cs typeface="B Nazanin" panose="00000400000000000000" pitchFamily="2" charset="-78"/>
              </a:rPr>
              <a:t>.</a:t>
            </a:r>
          </a:p>
        </p:txBody>
      </p:sp>
      <p:sp>
        <p:nvSpPr>
          <p:cNvPr id="5" name="TextBox 4"/>
          <p:cNvSpPr txBox="1"/>
          <p:nvPr/>
        </p:nvSpPr>
        <p:spPr>
          <a:xfrm>
            <a:off x="1238498" y="173480"/>
            <a:ext cx="1676399" cy="307777"/>
          </a:xfrm>
          <a:prstGeom prst="rect">
            <a:avLst/>
          </a:prstGeom>
          <a:noFill/>
        </p:spPr>
        <p:txBody>
          <a:bodyPr wrap="square" rtlCol="0">
            <a:spAutoFit/>
          </a:bodyPr>
          <a:lstStyle/>
          <a:p>
            <a:r>
              <a:rPr lang="fa-IR" sz="1400" dirty="0">
                <a:solidFill>
                  <a:srgbClr val="0065B0"/>
                </a:solidFill>
                <a:cs typeface="B Nazanin" panose="00000400000000000000" pitchFamily="2" charset="-78"/>
              </a:rPr>
              <a:t>مدیریت کیفیت و </a:t>
            </a:r>
            <a:r>
              <a:rPr lang="fa-IR" sz="1400" dirty="0" smtClean="0">
                <a:solidFill>
                  <a:srgbClr val="0065B0"/>
                </a:solidFill>
                <a:cs typeface="B Nazanin" panose="00000400000000000000" pitchFamily="2" charset="-78"/>
              </a:rPr>
              <a:t>بهره وری</a:t>
            </a:r>
            <a:endParaRPr lang="en-US" sz="1400" dirty="0">
              <a:solidFill>
                <a:srgbClr val="0065B0"/>
              </a:solidFill>
              <a:cs typeface="B Nazanin" panose="00000400000000000000" pitchFamily="2" charset="-78"/>
            </a:endParaRPr>
          </a:p>
        </p:txBody>
      </p:sp>
      <p:graphicFrame>
        <p:nvGraphicFramePr>
          <p:cNvPr id="6" name="Diagram 5"/>
          <p:cNvGraphicFramePr/>
          <p:nvPr>
            <p:extLst>
              <p:ext uri="{D42A27DB-BD31-4B8C-83A1-F6EECF244321}">
                <p14:modId xmlns:p14="http://schemas.microsoft.com/office/powerpoint/2010/main" val="845160493"/>
              </p:ext>
            </p:extLst>
          </p:nvPr>
        </p:nvGraphicFramePr>
        <p:xfrm>
          <a:off x="685800" y="135381"/>
          <a:ext cx="743694" cy="6055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Oval 6"/>
          <p:cNvSpPr/>
          <p:nvPr/>
        </p:nvSpPr>
        <p:spPr>
          <a:xfrm>
            <a:off x="1160013" y="558038"/>
            <a:ext cx="182880" cy="182880"/>
          </a:xfrm>
          <a:prstGeom prst="ellipse">
            <a:avLst/>
          </a:prstGeom>
          <a:solidFill>
            <a:srgbClr val="243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5B0"/>
              </a:solidFill>
            </a:endParaRPr>
          </a:p>
        </p:txBody>
      </p:sp>
      <p:sp>
        <p:nvSpPr>
          <p:cNvPr id="8" name="TextBox 7"/>
          <p:cNvSpPr txBox="1"/>
          <p:nvPr/>
        </p:nvSpPr>
        <p:spPr>
          <a:xfrm>
            <a:off x="1629599" y="412864"/>
            <a:ext cx="1160895" cy="276999"/>
          </a:xfrm>
          <a:prstGeom prst="rect">
            <a:avLst/>
          </a:prstGeom>
          <a:noFill/>
        </p:spPr>
        <p:txBody>
          <a:bodyPr wrap="none" rtlCol="0">
            <a:spAutoFit/>
          </a:bodyPr>
          <a:lstStyle/>
          <a:p>
            <a:r>
              <a:rPr lang="fa-IR" sz="1200" dirty="0" smtClean="0">
                <a:solidFill>
                  <a:srgbClr val="0065B0"/>
                </a:solidFill>
                <a:latin typeface="+mj-lt"/>
                <a:cs typeface="B Nazanin" panose="00000400000000000000" pitchFamily="2" charset="-78"/>
              </a:rPr>
              <a:t>نیمسال دوم 95-94</a:t>
            </a:r>
            <a:endParaRPr lang="en-US" sz="1200" dirty="0">
              <a:solidFill>
                <a:srgbClr val="0065B0"/>
              </a:solidFill>
              <a:latin typeface="+mj-lt"/>
              <a:cs typeface="B Nazanin" panose="00000400000000000000" pitchFamily="2" charset="-78"/>
            </a:endParaRPr>
          </a:p>
        </p:txBody>
      </p:sp>
    </p:spTree>
    <p:extLst>
      <p:ext uri="{BB962C8B-B14F-4D97-AF65-F5344CB8AC3E}">
        <p14:creationId xmlns:p14="http://schemas.microsoft.com/office/powerpoint/2010/main" val="14391587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971549"/>
            <a:ext cx="2743200" cy="3394075"/>
          </a:xfrm>
        </p:spPr>
        <p:txBody>
          <a:bodyPr/>
          <a:lstStyle/>
          <a:p>
            <a:pPr algn="ctr" rtl="1"/>
            <a:r>
              <a:rPr lang="ar-SA" sz="2000" b="1" dirty="0">
                <a:solidFill>
                  <a:srgbClr val="0065B0"/>
                </a:solidFill>
                <a:cs typeface="B Nazanin" panose="00000400000000000000" pitchFamily="2" charset="-78"/>
              </a:rPr>
              <a:t>آیا تابحال یک گاو را بتنهایی خورده ای</a:t>
            </a:r>
            <a:r>
              <a:rPr lang="fa-IR" sz="2000" b="1" dirty="0">
                <a:solidFill>
                  <a:srgbClr val="0065B0"/>
                </a:solidFill>
                <a:cs typeface="B Nazanin" panose="00000400000000000000" pitchFamily="2" charset="-78"/>
              </a:rPr>
              <a:t>د</a:t>
            </a:r>
            <a:r>
              <a:rPr lang="fa-IR" sz="2000" b="1" dirty="0" smtClean="0">
                <a:solidFill>
                  <a:srgbClr val="0065B0"/>
                </a:solidFill>
                <a:cs typeface="B Nazanin" panose="00000400000000000000" pitchFamily="2" charset="-78"/>
              </a:rPr>
              <a:t>؟</a:t>
            </a:r>
            <a:br>
              <a:rPr lang="fa-IR" sz="2000" b="1" dirty="0" smtClean="0">
                <a:solidFill>
                  <a:srgbClr val="0065B0"/>
                </a:solidFill>
                <a:cs typeface="B Nazanin" panose="00000400000000000000" pitchFamily="2" charset="-78"/>
              </a:rPr>
            </a:br>
            <a:r>
              <a:rPr lang="fa-IR" sz="2000" b="1" dirty="0" smtClean="0">
                <a:solidFill>
                  <a:srgbClr val="0065B0"/>
                </a:solidFill>
                <a:cs typeface="B Nazanin" panose="00000400000000000000" pitchFamily="2" charset="-78"/>
              </a:rPr>
              <a:t/>
            </a:r>
            <a:br>
              <a:rPr lang="fa-IR" sz="2000" b="1" dirty="0" smtClean="0">
                <a:solidFill>
                  <a:srgbClr val="0065B0"/>
                </a:solidFill>
                <a:cs typeface="B Nazanin" panose="00000400000000000000" pitchFamily="2" charset="-78"/>
              </a:rPr>
            </a:br>
            <a:r>
              <a:rPr lang="fa-IR" sz="2000" b="1" dirty="0" smtClean="0">
                <a:solidFill>
                  <a:srgbClr val="0065B0"/>
                </a:solidFill>
                <a:cs typeface="B Nazanin" panose="00000400000000000000" pitchFamily="2" charset="-78"/>
              </a:rPr>
              <a:t/>
            </a:r>
            <a:br>
              <a:rPr lang="fa-IR" sz="2000" b="1" dirty="0" smtClean="0">
                <a:solidFill>
                  <a:srgbClr val="0065B0"/>
                </a:solidFill>
                <a:cs typeface="B Nazanin" panose="00000400000000000000" pitchFamily="2" charset="-78"/>
              </a:rPr>
            </a:br>
            <a:r>
              <a:rPr lang="fa-IR" sz="1800" b="1" dirty="0" smtClean="0">
                <a:solidFill>
                  <a:srgbClr val="0065B0"/>
                </a:solidFill>
                <a:cs typeface="B Nazanin" panose="00000400000000000000" pitchFamily="2" charset="-78"/>
              </a:rPr>
              <a:t>ذره  ذره اما مستمر</a:t>
            </a:r>
            <a:r>
              <a:rPr lang="en-US" dirty="0"/>
              <a:t/>
            </a:r>
            <a:br>
              <a:rPr lang="en-US" dirty="0"/>
            </a:br>
            <a:r>
              <a:rPr lang="fa-IR" b="1" dirty="0">
                <a:solidFill>
                  <a:srgbClr val="FF0000"/>
                </a:solidFill>
              </a:rPr>
              <a:t/>
            </a:r>
            <a:br>
              <a:rPr lang="fa-IR" b="1" dirty="0">
                <a:solidFill>
                  <a:srgbClr val="FF0000"/>
                </a:solidFill>
              </a:rPr>
            </a:br>
            <a:endParaRPr lang="en-US" dirty="0"/>
          </a:p>
        </p:txBody>
      </p:sp>
      <p:pic>
        <p:nvPicPr>
          <p:cNvPr id="6" name="Picture 2" descr="http://www.pic.iran-forum.ir/images/5mflqrle553utpgfl3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5221" y="971550"/>
            <a:ext cx="4454344"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55221" y="394254"/>
            <a:ext cx="7621979" cy="369332"/>
          </a:xfrm>
          <a:prstGeom prst="rect">
            <a:avLst/>
          </a:prstGeom>
          <a:noFill/>
        </p:spPr>
        <p:txBody>
          <a:bodyPr wrap="square" rtlCol="0">
            <a:spAutoFit/>
          </a:bodyPr>
          <a:lstStyle/>
          <a:p>
            <a:pPr algn="r" rtl="1"/>
            <a:r>
              <a:rPr lang="ar-SA" b="1" dirty="0">
                <a:solidFill>
                  <a:srgbClr val="0065B0"/>
                </a:solidFill>
                <a:cs typeface="B Nazanin" panose="00000400000000000000" pitchFamily="2" charset="-78"/>
              </a:rPr>
              <a:t>مثالی ساده برای درک بهتر معنی کایزن یا بهبود مستمر</a:t>
            </a:r>
            <a:endParaRPr lang="en-US" b="1" dirty="0">
              <a:solidFill>
                <a:srgbClr val="0065B0"/>
              </a:solidFill>
              <a:cs typeface="B Nazanin" panose="00000400000000000000" pitchFamily="2" charset="-78"/>
            </a:endParaRPr>
          </a:p>
        </p:txBody>
      </p:sp>
    </p:spTree>
    <p:extLst>
      <p:ext uri="{BB962C8B-B14F-4D97-AF65-F5344CB8AC3E}">
        <p14:creationId xmlns:p14="http://schemas.microsoft.com/office/powerpoint/2010/main" val="33915584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150"/>
            <a:ext cx="7620000" cy="422672"/>
          </a:xfrm>
        </p:spPr>
        <p:txBody>
          <a:bodyPr/>
          <a:lstStyle/>
          <a:p>
            <a:pPr algn="r" rtl="1"/>
            <a:r>
              <a:rPr lang="fa-IR" dirty="0">
                <a:solidFill>
                  <a:srgbClr val="0065B0"/>
                </a:solidFill>
                <a:cs typeface="B Nazanin" panose="00000400000000000000" pitchFamily="2" charset="-78"/>
              </a:rPr>
              <a:t>کایزن، </a:t>
            </a:r>
            <a:r>
              <a:rPr lang="ar-SA" dirty="0">
                <a:solidFill>
                  <a:srgbClr val="0065B0"/>
                </a:solidFill>
                <a:cs typeface="B Nazanin" panose="00000400000000000000" pitchFamily="2" charset="-78"/>
              </a:rPr>
              <a:t>روح کیفیت ژاپنی</a:t>
            </a:r>
            <a:endParaRPr lang="en-JM" dirty="0">
              <a:solidFill>
                <a:srgbClr val="0065B0"/>
              </a:solidFill>
              <a:cs typeface="B Nazanin" panose="00000400000000000000" pitchFamily="2" charset="-78"/>
            </a:endParaRPr>
          </a:p>
        </p:txBody>
      </p:sp>
      <p:sp>
        <p:nvSpPr>
          <p:cNvPr id="4" name="Content Placeholder 3"/>
          <p:cNvSpPr>
            <a:spLocks noGrp="1"/>
          </p:cNvSpPr>
          <p:nvPr>
            <p:ph sz="quarter" idx="13"/>
          </p:nvPr>
        </p:nvSpPr>
        <p:spPr>
          <a:xfrm>
            <a:off x="3810000" y="1123950"/>
            <a:ext cx="4495800" cy="2743200"/>
          </a:xfrm>
        </p:spPr>
        <p:txBody>
          <a:bodyPr>
            <a:normAutofit/>
          </a:bodyPr>
          <a:lstStyle/>
          <a:p>
            <a:pPr algn="just" rtl="1"/>
            <a:r>
              <a:rPr lang="ar-SA" sz="2000" dirty="0">
                <a:solidFill>
                  <a:srgbClr val="0065B0"/>
                </a:solidFill>
                <a:cs typeface="B Nazanin" panose="00000400000000000000" pitchFamily="2" charset="-78"/>
              </a:rPr>
              <a:t>معنی اصلی واژه کایزن ساده و گویاست: کایزن یعنی بهبود مستمر، بهبود مستمری که تمامی افراد یعنی مدیرا</a:t>
            </a:r>
            <a:r>
              <a:rPr lang="fa-IR" sz="2000" dirty="0">
                <a:solidFill>
                  <a:srgbClr val="0065B0"/>
                </a:solidFill>
                <a:cs typeface="B Nazanin" panose="00000400000000000000" pitchFamily="2" charset="-78"/>
              </a:rPr>
              <a:t>ن،</a:t>
            </a:r>
            <a:r>
              <a:rPr lang="ar-SA" sz="2000" dirty="0">
                <a:solidFill>
                  <a:srgbClr val="0065B0"/>
                </a:solidFill>
                <a:cs typeface="B Nazanin" panose="00000400000000000000" pitchFamily="2" charset="-78"/>
              </a:rPr>
              <a:t> کارکنان و کارگران را در بر می گیرد: فلسفه کایزن براین اصل استوار است که شیوه زندگی انسان شامل زندگی شغلی، زندگی اجتماعی و زندگی خانوادگی باید پیوسته و مداوم بهبود یابد.</a:t>
            </a:r>
            <a:endParaRPr lang="en-JM" sz="2000" dirty="0" smtClean="0">
              <a:solidFill>
                <a:srgbClr val="0065B0"/>
              </a:solidFill>
              <a:cs typeface="B Nazanin" panose="00000400000000000000" pitchFamily="2" charset="-78"/>
            </a:endParaRPr>
          </a:p>
          <a:p>
            <a:endParaRPr lang="en-JM" sz="1100" dirty="0">
              <a:solidFill>
                <a:schemeClr val="tx1">
                  <a:lumMod val="75000"/>
                  <a:lumOff val="25000"/>
                </a:schemeClr>
              </a:solidFill>
              <a:latin typeface="Arial" pitchFamily="34" charset="0"/>
              <a:cs typeface="Arial"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60922"/>
            <a:ext cx="2687468" cy="2320528"/>
          </a:xfrm>
          <a:prstGeom prst="rect">
            <a:avLst/>
          </a:prstGeom>
        </p:spPr>
      </p:pic>
      <p:sp>
        <p:nvSpPr>
          <p:cNvPr id="5" name="TextBox 4"/>
          <p:cNvSpPr txBox="1"/>
          <p:nvPr/>
        </p:nvSpPr>
        <p:spPr>
          <a:xfrm>
            <a:off x="1162298" y="267407"/>
            <a:ext cx="1676399" cy="307777"/>
          </a:xfrm>
          <a:prstGeom prst="rect">
            <a:avLst/>
          </a:prstGeom>
          <a:noFill/>
        </p:spPr>
        <p:txBody>
          <a:bodyPr wrap="square" rtlCol="0">
            <a:spAutoFit/>
          </a:bodyPr>
          <a:lstStyle/>
          <a:p>
            <a:r>
              <a:rPr lang="fa-IR" sz="1400" dirty="0">
                <a:solidFill>
                  <a:srgbClr val="0065B0"/>
                </a:solidFill>
                <a:cs typeface="B Nazanin" panose="00000400000000000000" pitchFamily="2" charset="-78"/>
              </a:rPr>
              <a:t>مدیریت کیفیت و </a:t>
            </a:r>
            <a:r>
              <a:rPr lang="fa-IR" sz="1400" dirty="0" smtClean="0">
                <a:solidFill>
                  <a:srgbClr val="0065B0"/>
                </a:solidFill>
                <a:cs typeface="B Nazanin" panose="00000400000000000000" pitchFamily="2" charset="-78"/>
              </a:rPr>
              <a:t>بهره وری</a:t>
            </a:r>
            <a:endParaRPr lang="en-US" sz="1400" dirty="0">
              <a:solidFill>
                <a:srgbClr val="0065B0"/>
              </a:solidFill>
              <a:cs typeface="B Nazanin" panose="00000400000000000000" pitchFamily="2" charset="-78"/>
            </a:endParaRPr>
          </a:p>
        </p:txBody>
      </p:sp>
      <p:graphicFrame>
        <p:nvGraphicFramePr>
          <p:cNvPr id="6" name="Diagram 5"/>
          <p:cNvGraphicFramePr/>
          <p:nvPr>
            <p:extLst>
              <p:ext uri="{D42A27DB-BD31-4B8C-83A1-F6EECF244321}">
                <p14:modId xmlns:p14="http://schemas.microsoft.com/office/powerpoint/2010/main" val="474854539"/>
              </p:ext>
            </p:extLst>
          </p:nvPr>
        </p:nvGraphicFramePr>
        <p:xfrm>
          <a:off x="609600" y="229308"/>
          <a:ext cx="743694" cy="6055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Oval 6"/>
          <p:cNvSpPr/>
          <p:nvPr/>
        </p:nvSpPr>
        <p:spPr>
          <a:xfrm>
            <a:off x="1083813" y="651965"/>
            <a:ext cx="182880" cy="182880"/>
          </a:xfrm>
          <a:prstGeom prst="ellipse">
            <a:avLst/>
          </a:prstGeom>
          <a:solidFill>
            <a:srgbClr val="243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5B0"/>
              </a:solidFill>
            </a:endParaRPr>
          </a:p>
        </p:txBody>
      </p:sp>
      <p:sp>
        <p:nvSpPr>
          <p:cNvPr id="8" name="TextBox 7"/>
          <p:cNvSpPr txBox="1"/>
          <p:nvPr/>
        </p:nvSpPr>
        <p:spPr>
          <a:xfrm>
            <a:off x="1553399" y="506791"/>
            <a:ext cx="1160895" cy="276999"/>
          </a:xfrm>
          <a:prstGeom prst="rect">
            <a:avLst/>
          </a:prstGeom>
          <a:noFill/>
        </p:spPr>
        <p:txBody>
          <a:bodyPr wrap="none" rtlCol="0">
            <a:spAutoFit/>
          </a:bodyPr>
          <a:lstStyle/>
          <a:p>
            <a:r>
              <a:rPr lang="fa-IR" sz="1200" dirty="0" smtClean="0">
                <a:solidFill>
                  <a:srgbClr val="0065B0"/>
                </a:solidFill>
                <a:latin typeface="+mj-lt"/>
                <a:cs typeface="B Nazanin" panose="00000400000000000000" pitchFamily="2" charset="-78"/>
              </a:rPr>
              <a:t>نیمسال دوم 95-94</a:t>
            </a:r>
            <a:endParaRPr lang="en-US" sz="1200" dirty="0">
              <a:solidFill>
                <a:srgbClr val="0065B0"/>
              </a:solidFill>
              <a:latin typeface="+mj-lt"/>
              <a:cs typeface="B Nazanin"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150"/>
            <a:ext cx="7620000" cy="422672"/>
          </a:xfrm>
        </p:spPr>
        <p:txBody>
          <a:bodyPr/>
          <a:lstStyle/>
          <a:p>
            <a:pPr algn="r" rtl="1"/>
            <a:r>
              <a:rPr lang="fa-IR" sz="2800" dirty="0" smtClean="0">
                <a:solidFill>
                  <a:srgbClr val="0065B0"/>
                </a:solidFill>
                <a:cs typeface="B Nazanin" panose="00000400000000000000" pitchFamily="2" charset="-78"/>
              </a:rPr>
              <a:t>تاریخچه کایزن در ایران </a:t>
            </a:r>
            <a:endParaRPr lang="en-JM" sz="2800" dirty="0">
              <a:solidFill>
                <a:srgbClr val="0065B0"/>
              </a:solidFill>
              <a:cs typeface="B Nazanin" panose="00000400000000000000" pitchFamily="2" charset="-78"/>
            </a:endParaRPr>
          </a:p>
        </p:txBody>
      </p:sp>
      <p:sp>
        <p:nvSpPr>
          <p:cNvPr id="9" name="Content Placeholder 8"/>
          <p:cNvSpPr>
            <a:spLocks noGrp="1"/>
          </p:cNvSpPr>
          <p:nvPr>
            <p:ph sz="quarter" idx="43"/>
          </p:nvPr>
        </p:nvSpPr>
        <p:spPr>
          <a:xfrm>
            <a:off x="1342893" y="1809750"/>
            <a:ext cx="6048507" cy="2743200"/>
          </a:xfrm>
        </p:spPr>
        <p:txBody>
          <a:bodyPr>
            <a:normAutofit/>
          </a:bodyPr>
          <a:lstStyle/>
          <a:p>
            <a:pPr marL="0" indent="0" algn="just" rtl="1">
              <a:defRPr/>
            </a:pPr>
            <a:r>
              <a:rPr lang="fa-IR" sz="2000" dirty="0">
                <a:solidFill>
                  <a:srgbClr val="0065B0"/>
                </a:solidFill>
                <a:cs typeface="B Nazanin" panose="00000400000000000000" pitchFamily="2" charset="-78"/>
              </a:rPr>
              <a:t>در سال 1379 ، با هماهنگي سازمان ملي بهره وري ايران ( </a:t>
            </a:r>
            <a:r>
              <a:rPr lang="en-US" sz="2000" dirty="0">
                <a:solidFill>
                  <a:srgbClr val="0065B0"/>
                </a:solidFill>
                <a:cs typeface="B Nazanin" panose="00000400000000000000" pitchFamily="2" charset="-78"/>
              </a:rPr>
              <a:t>NIPO</a:t>
            </a:r>
            <a:r>
              <a:rPr lang="fa-IR" sz="2000" dirty="0">
                <a:solidFill>
                  <a:srgbClr val="0065B0"/>
                </a:solidFill>
                <a:cs typeface="B Nazanin" panose="00000400000000000000" pitchFamily="2" charset="-78"/>
              </a:rPr>
              <a:t> ) و سازمان بهره وري آسيا ( </a:t>
            </a:r>
            <a:r>
              <a:rPr lang="en-US" sz="2000" dirty="0">
                <a:solidFill>
                  <a:srgbClr val="0065B0"/>
                </a:solidFill>
                <a:cs typeface="B Nazanin" panose="00000400000000000000" pitchFamily="2" charset="-78"/>
              </a:rPr>
              <a:t>APO</a:t>
            </a:r>
            <a:r>
              <a:rPr lang="fa-IR" sz="2000" dirty="0">
                <a:solidFill>
                  <a:srgbClr val="0065B0"/>
                </a:solidFill>
                <a:cs typeface="B Nazanin" panose="00000400000000000000" pitchFamily="2" charset="-78"/>
              </a:rPr>
              <a:t> ) ، دوره اي با عنوان كارگاه آموزشي كايزن عملي به مدت پنج روز براي جمعي از واحدهاي صنعتي استان يزد برگزار نمود . </a:t>
            </a:r>
            <a:endParaRPr lang="en-US" sz="2000" dirty="0">
              <a:solidFill>
                <a:srgbClr val="0065B0"/>
              </a:solidFill>
              <a:cs typeface="B Nazanin" panose="00000400000000000000" pitchFamily="2" charset="-78"/>
            </a:endParaRPr>
          </a:p>
        </p:txBody>
      </p:sp>
      <p:sp>
        <p:nvSpPr>
          <p:cNvPr id="6" name="TextBox 5"/>
          <p:cNvSpPr txBox="1"/>
          <p:nvPr/>
        </p:nvSpPr>
        <p:spPr>
          <a:xfrm>
            <a:off x="1238498" y="284230"/>
            <a:ext cx="1676399" cy="307777"/>
          </a:xfrm>
          <a:prstGeom prst="rect">
            <a:avLst/>
          </a:prstGeom>
          <a:noFill/>
        </p:spPr>
        <p:txBody>
          <a:bodyPr wrap="square" rtlCol="0">
            <a:spAutoFit/>
          </a:bodyPr>
          <a:lstStyle/>
          <a:p>
            <a:r>
              <a:rPr lang="fa-IR" sz="1400" dirty="0">
                <a:solidFill>
                  <a:srgbClr val="0065B0"/>
                </a:solidFill>
                <a:cs typeface="B Nazanin" panose="00000400000000000000" pitchFamily="2" charset="-78"/>
              </a:rPr>
              <a:t>مدیریت کیفیت و </a:t>
            </a:r>
            <a:r>
              <a:rPr lang="fa-IR" sz="1400" dirty="0" smtClean="0">
                <a:solidFill>
                  <a:srgbClr val="0065B0"/>
                </a:solidFill>
                <a:cs typeface="B Nazanin" panose="00000400000000000000" pitchFamily="2" charset="-78"/>
              </a:rPr>
              <a:t>بهره وری</a:t>
            </a:r>
            <a:endParaRPr lang="en-US" sz="1400" dirty="0">
              <a:solidFill>
                <a:srgbClr val="0065B0"/>
              </a:solidFill>
              <a:cs typeface="B Nazanin" panose="00000400000000000000" pitchFamily="2" charset="-78"/>
            </a:endParaRPr>
          </a:p>
        </p:txBody>
      </p:sp>
      <p:graphicFrame>
        <p:nvGraphicFramePr>
          <p:cNvPr id="7" name="Diagram 6"/>
          <p:cNvGraphicFramePr/>
          <p:nvPr>
            <p:extLst/>
          </p:nvPr>
        </p:nvGraphicFramePr>
        <p:xfrm>
          <a:off x="685800" y="246131"/>
          <a:ext cx="743694" cy="605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Oval 9"/>
          <p:cNvSpPr/>
          <p:nvPr/>
        </p:nvSpPr>
        <p:spPr>
          <a:xfrm>
            <a:off x="1160013" y="668788"/>
            <a:ext cx="182880" cy="182880"/>
          </a:xfrm>
          <a:prstGeom prst="ellipse">
            <a:avLst/>
          </a:prstGeom>
          <a:solidFill>
            <a:srgbClr val="243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5B0"/>
              </a:solidFill>
            </a:endParaRPr>
          </a:p>
        </p:txBody>
      </p:sp>
      <p:sp>
        <p:nvSpPr>
          <p:cNvPr id="11" name="TextBox 10"/>
          <p:cNvSpPr txBox="1"/>
          <p:nvPr/>
        </p:nvSpPr>
        <p:spPr>
          <a:xfrm>
            <a:off x="1629599" y="523614"/>
            <a:ext cx="1160895" cy="276999"/>
          </a:xfrm>
          <a:prstGeom prst="rect">
            <a:avLst/>
          </a:prstGeom>
          <a:noFill/>
        </p:spPr>
        <p:txBody>
          <a:bodyPr wrap="none" rtlCol="0">
            <a:spAutoFit/>
          </a:bodyPr>
          <a:lstStyle/>
          <a:p>
            <a:r>
              <a:rPr lang="fa-IR" sz="1200" dirty="0" smtClean="0">
                <a:solidFill>
                  <a:srgbClr val="0065B0"/>
                </a:solidFill>
                <a:latin typeface="+mj-lt"/>
                <a:cs typeface="B Nazanin" panose="00000400000000000000" pitchFamily="2" charset="-78"/>
              </a:rPr>
              <a:t>نیمسال دوم 95-94</a:t>
            </a:r>
            <a:endParaRPr lang="en-US" sz="1200" dirty="0">
              <a:solidFill>
                <a:srgbClr val="0065B0"/>
              </a:solidFill>
              <a:latin typeface="+mj-lt"/>
              <a:cs typeface="B Nazanin" panose="00000400000000000000" pitchFamily="2" charset="-78"/>
            </a:endParaRPr>
          </a:p>
        </p:txBody>
      </p:sp>
    </p:spTree>
    <p:extLst>
      <p:ext uri="{BB962C8B-B14F-4D97-AF65-F5344CB8AC3E}">
        <p14:creationId xmlns:p14="http://schemas.microsoft.com/office/powerpoint/2010/main" val="14286692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38150"/>
            <a:ext cx="7620000" cy="422672"/>
          </a:xfrm>
        </p:spPr>
        <p:txBody>
          <a:bodyPr/>
          <a:lstStyle/>
          <a:p>
            <a:pPr algn="r" rtl="1"/>
            <a:r>
              <a:rPr lang="fa-IR" dirty="0" smtClean="0">
                <a:solidFill>
                  <a:srgbClr val="0065B0"/>
                </a:solidFill>
                <a:cs typeface="B Nazanin" panose="00000400000000000000" pitchFamily="2" charset="-78"/>
              </a:rPr>
              <a:t>کایزن و تویوتا </a:t>
            </a:r>
            <a:endParaRPr lang="en-JM" dirty="0">
              <a:solidFill>
                <a:srgbClr val="0065B0"/>
              </a:solidFill>
              <a:cs typeface="B Nazanin" panose="00000400000000000000" pitchFamily="2" charset="-78"/>
            </a:endParaRPr>
          </a:p>
        </p:txBody>
      </p:sp>
      <p:sp>
        <p:nvSpPr>
          <p:cNvPr id="5" name="Content Placeholder 4"/>
          <p:cNvSpPr>
            <a:spLocks noGrp="1"/>
          </p:cNvSpPr>
          <p:nvPr>
            <p:ph sz="quarter" idx="37"/>
          </p:nvPr>
        </p:nvSpPr>
        <p:spPr>
          <a:ln>
            <a:noFill/>
          </a:ln>
        </p:spPr>
        <p:txBody>
          <a:bodyPr/>
          <a:lstStyle/>
          <a:p>
            <a:r>
              <a:rPr lang="en-JM" dirty="0" smtClean="0"/>
              <a:t>Kaizen</a:t>
            </a:r>
            <a:endParaRPr lang="en-JM" dirty="0"/>
          </a:p>
        </p:txBody>
      </p:sp>
      <p:sp>
        <p:nvSpPr>
          <p:cNvPr id="6" name="Content Placeholder 5"/>
          <p:cNvSpPr>
            <a:spLocks noGrp="1"/>
          </p:cNvSpPr>
          <p:nvPr>
            <p:ph sz="quarter" idx="36"/>
          </p:nvPr>
        </p:nvSpPr>
        <p:spPr>
          <a:xfrm>
            <a:off x="5410200" y="1143000"/>
            <a:ext cx="2438400" cy="361950"/>
          </a:xfrm>
          <a:ln>
            <a:noFill/>
          </a:ln>
        </p:spPr>
        <p:txBody>
          <a:bodyPr/>
          <a:lstStyle/>
          <a:p>
            <a:r>
              <a:rPr lang="en-US" dirty="0"/>
              <a:t>T</a:t>
            </a:r>
            <a:r>
              <a:rPr lang="en-US" dirty="0" smtClean="0"/>
              <a:t>oyota</a:t>
            </a:r>
            <a:endParaRPr lang="en-JM" dirty="0"/>
          </a:p>
        </p:txBody>
      </p:sp>
      <p:sp>
        <p:nvSpPr>
          <p:cNvPr id="7" name="Text Placeholder 6"/>
          <p:cNvSpPr>
            <a:spLocks noGrp="1"/>
          </p:cNvSpPr>
          <p:nvPr>
            <p:ph type="body" sz="quarter" idx="19"/>
          </p:nvPr>
        </p:nvSpPr>
        <p:spPr>
          <a:xfrm>
            <a:off x="5410200" y="2114550"/>
            <a:ext cx="3429000" cy="333232"/>
          </a:xfrm>
        </p:spPr>
        <p:txBody>
          <a:bodyPr>
            <a:noAutofit/>
          </a:bodyPr>
          <a:lstStyle/>
          <a:p>
            <a:pPr algn="r" rtl="1"/>
            <a:r>
              <a:rPr lang="fa-IR" sz="1400" dirty="0" smtClean="0">
                <a:solidFill>
                  <a:srgbClr val="0065B0"/>
                </a:solidFill>
                <a:cs typeface="B Nazanin" panose="00000400000000000000" pitchFamily="2" charset="-78"/>
              </a:rPr>
              <a:t>شرکت </a:t>
            </a:r>
            <a:r>
              <a:rPr lang="fa-IR" sz="1400" dirty="0">
                <a:solidFill>
                  <a:srgbClr val="0065B0"/>
                </a:solidFill>
                <a:cs typeface="B Nazanin" panose="00000400000000000000" pitchFamily="2" charset="-78"/>
              </a:rPr>
              <a:t>تويوتا يکی از راهبران شهره </a:t>
            </a:r>
            <a:r>
              <a:rPr lang="fa-IR" sz="1400" dirty="0" smtClean="0">
                <a:solidFill>
                  <a:srgbClr val="0065B0"/>
                </a:solidFill>
                <a:cs typeface="B Nazanin" panose="00000400000000000000" pitchFamily="2" charset="-78"/>
              </a:rPr>
              <a:t>به کارگيری کايزن </a:t>
            </a:r>
            <a:r>
              <a:rPr lang="fa-IR" sz="1400" dirty="0">
                <a:solidFill>
                  <a:srgbClr val="0065B0"/>
                </a:solidFill>
                <a:cs typeface="B Nazanin" panose="00000400000000000000" pitchFamily="2" charset="-78"/>
              </a:rPr>
              <a:t>است. </a:t>
            </a:r>
            <a:endParaRPr lang="en-JM" sz="1400" dirty="0">
              <a:solidFill>
                <a:srgbClr val="0065B0"/>
              </a:solidFill>
              <a:cs typeface="B Nazanin" panose="00000400000000000000" pitchFamily="2" charset="-78"/>
            </a:endParaRPr>
          </a:p>
        </p:txBody>
      </p:sp>
      <p:sp>
        <p:nvSpPr>
          <p:cNvPr id="8" name="Text Placeholder 7"/>
          <p:cNvSpPr>
            <a:spLocks noGrp="1"/>
          </p:cNvSpPr>
          <p:nvPr>
            <p:ph type="body" sz="quarter" idx="41"/>
          </p:nvPr>
        </p:nvSpPr>
        <p:spPr>
          <a:xfrm>
            <a:off x="5410200" y="2488375"/>
            <a:ext cx="3429000" cy="816943"/>
          </a:xfrm>
        </p:spPr>
        <p:txBody>
          <a:bodyPr>
            <a:normAutofit fontScale="85000" lnSpcReduction="20000"/>
          </a:bodyPr>
          <a:lstStyle/>
          <a:p>
            <a:pPr algn="just" rtl="1"/>
            <a:endParaRPr lang="fa-IR" dirty="0" smtClean="0"/>
          </a:p>
          <a:p>
            <a:pPr algn="just" rtl="1"/>
            <a:r>
              <a:rPr lang="fa-IR" sz="1600" dirty="0" smtClean="0">
                <a:solidFill>
                  <a:srgbClr val="0065B0"/>
                </a:solidFill>
                <a:cs typeface="B Nazanin" panose="00000400000000000000" pitchFamily="2" charset="-78"/>
              </a:rPr>
              <a:t>در </a:t>
            </a:r>
            <a:r>
              <a:rPr lang="fa-IR" sz="1600" dirty="0">
                <a:solidFill>
                  <a:srgbClr val="0065B0"/>
                </a:solidFill>
                <a:cs typeface="B Nazanin" panose="00000400000000000000" pitchFamily="2" charset="-78"/>
              </a:rPr>
              <a:t>سال 1999 در يکی از </a:t>
            </a:r>
            <a:r>
              <a:rPr lang="fa-IR" sz="1600" dirty="0" smtClean="0">
                <a:solidFill>
                  <a:srgbClr val="0065B0"/>
                </a:solidFill>
                <a:cs typeface="B Nazanin" panose="00000400000000000000" pitchFamily="2" charset="-78"/>
              </a:rPr>
              <a:t>شرکت</a:t>
            </a:r>
            <a:r>
              <a:rPr lang="en-US" sz="1600" dirty="0" smtClean="0">
                <a:solidFill>
                  <a:srgbClr val="0065B0"/>
                </a:solidFill>
                <a:cs typeface="B Nazanin" panose="00000400000000000000" pitchFamily="2" charset="-78"/>
              </a:rPr>
              <a:t> </a:t>
            </a:r>
            <a:r>
              <a:rPr lang="fa-IR" sz="1600" dirty="0" smtClean="0">
                <a:solidFill>
                  <a:srgbClr val="0065B0"/>
                </a:solidFill>
                <a:cs typeface="B Nazanin" panose="00000400000000000000" pitchFamily="2" charset="-78"/>
              </a:rPr>
              <a:t>های </a:t>
            </a:r>
            <a:r>
              <a:rPr lang="fa-IR" sz="1600" dirty="0">
                <a:solidFill>
                  <a:srgbClr val="0065B0"/>
                </a:solidFill>
                <a:cs typeface="B Nazanin" panose="00000400000000000000" pitchFamily="2" charset="-78"/>
              </a:rPr>
              <a:t>آمريکايي ، </a:t>
            </a:r>
            <a:r>
              <a:rPr lang="fa-IR" sz="1600" dirty="0" smtClean="0">
                <a:solidFill>
                  <a:srgbClr val="0065B0"/>
                </a:solidFill>
                <a:cs typeface="B Nazanin" panose="00000400000000000000" pitchFamily="2" charset="-78"/>
              </a:rPr>
              <a:t>7000</a:t>
            </a:r>
            <a:r>
              <a:rPr lang="en-US" sz="1600" dirty="0" smtClean="0">
                <a:solidFill>
                  <a:srgbClr val="0065B0"/>
                </a:solidFill>
                <a:cs typeface="B Nazanin" panose="00000400000000000000" pitchFamily="2" charset="-78"/>
              </a:rPr>
              <a:t> </a:t>
            </a:r>
            <a:r>
              <a:rPr lang="fa-IR" sz="1600" dirty="0" smtClean="0">
                <a:solidFill>
                  <a:srgbClr val="0065B0"/>
                </a:solidFill>
                <a:cs typeface="B Nazanin" panose="00000400000000000000" pitchFamily="2" charset="-78"/>
              </a:rPr>
              <a:t>کارمند تویوتا </a:t>
            </a:r>
            <a:r>
              <a:rPr lang="fa-IR" sz="1600" dirty="0">
                <a:solidFill>
                  <a:srgbClr val="0065B0"/>
                </a:solidFill>
                <a:cs typeface="B Nazanin" panose="00000400000000000000" pitchFamily="2" charset="-78"/>
              </a:rPr>
              <a:t>بيش از </a:t>
            </a:r>
            <a:r>
              <a:rPr lang="fa-IR" sz="1600" dirty="0" smtClean="0">
                <a:solidFill>
                  <a:srgbClr val="0065B0"/>
                </a:solidFill>
                <a:cs typeface="B Nazanin" panose="00000400000000000000" pitchFamily="2" charset="-78"/>
              </a:rPr>
              <a:t>75000 پیشنهاد ارائه کردند </a:t>
            </a:r>
            <a:r>
              <a:rPr lang="fa-IR" sz="1600" dirty="0">
                <a:solidFill>
                  <a:srgbClr val="0065B0"/>
                </a:solidFill>
                <a:cs typeface="B Nazanin" panose="00000400000000000000" pitchFamily="2" charset="-78"/>
              </a:rPr>
              <a:t>که 99 درصد </a:t>
            </a:r>
            <a:r>
              <a:rPr lang="fa-IR" sz="1600" dirty="0" smtClean="0">
                <a:solidFill>
                  <a:srgbClr val="0065B0"/>
                </a:solidFill>
                <a:cs typeface="B Nazanin" panose="00000400000000000000" pitchFamily="2" charset="-78"/>
              </a:rPr>
              <a:t>آنها اجرایی شد.</a:t>
            </a:r>
            <a:endParaRPr lang="fa-IR" sz="1600" dirty="0">
              <a:solidFill>
                <a:srgbClr val="0065B0"/>
              </a:solidFill>
              <a:cs typeface="B Nazanin" panose="00000400000000000000" pitchFamily="2" charset="-78"/>
            </a:endParaRPr>
          </a:p>
        </p:txBody>
      </p:sp>
      <p:sp>
        <p:nvSpPr>
          <p:cNvPr id="9" name="Text Placeholder 8"/>
          <p:cNvSpPr>
            <a:spLocks noGrp="1"/>
          </p:cNvSpPr>
          <p:nvPr>
            <p:ph type="body" sz="quarter" idx="42"/>
          </p:nvPr>
        </p:nvSpPr>
        <p:spPr>
          <a:xfrm>
            <a:off x="5410200" y="3345911"/>
            <a:ext cx="3429000" cy="1054639"/>
          </a:xfrm>
        </p:spPr>
        <p:txBody>
          <a:bodyPr>
            <a:normAutofit/>
          </a:bodyPr>
          <a:lstStyle/>
          <a:p>
            <a:pPr algn="just" rtl="1"/>
            <a:r>
              <a:rPr lang="fa-IR" sz="1400" dirty="0" smtClean="0">
                <a:solidFill>
                  <a:srgbClr val="0065B0"/>
                </a:solidFill>
                <a:cs typeface="B Nazanin" panose="00000400000000000000" pitchFamily="2" charset="-78"/>
              </a:rPr>
              <a:t>این </a:t>
            </a:r>
            <a:r>
              <a:rPr lang="fa-IR" sz="1400" dirty="0">
                <a:solidFill>
                  <a:srgbClr val="0065B0"/>
                </a:solidFill>
                <a:cs typeface="B Nazanin" panose="00000400000000000000" pitchFamily="2" charset="-78"/>
              </a:rPr>
              <a:t>بهبود های جزئی ولی </a:t>
            </a:r>
            <a:r>
              <a:rPr lang="fa-IR" sz="1400" dirty="0" smtClean="0">
                <a:solidFill>
                  <a:srgbClr val="0065B0"/>
                </a:solidFill>
                <a:cs typeface="B Nazanin" panose="00000400000000000000" pitchFamily="2" charset="-78"/>
              </a:rPr>
              <a:t>مستمر، سر جمع نقش بسیاری در بالا بردن بهره وری، </a:t>
            </a:r>
            <a:r>
              <a:rPr lang="fa-IR" sz="1400" dirty="0">
                <a:solidFill>
                  <a:srgbClr val="0065B0"/>
                </a:solidFill>
                <a:cs typeface="B Nazanin" panose="00000400000000000000" pitchFamily="2" charset="-78"/>
              </a:rPr>
              <a:t>بهبود کيفيت، ايمنی </a:t>
            </a:r>
            <a:r>
              <a:rPr lang="fa-IR" sz="1400" dirty="0" smtClean="0">
                <a:solidFill>
                  <a:srgbClr val="0065B0"/>
                </a:solidFill>
                <a:cs typeface="B Nazanin" panose="00000400000000000000" pitchFamily="2" charset="-78"/>
              </a:rPr>
              <a:t>بيشتر، </a:t>
            </a:r>
            <a:r>
              <a:rPr lang="fa-IR" sz="1400" dirty="0">
                <a:solidFill>
                  <a:srgbClr val="0065B0"/>
                </a:solidFill>
                <a:cs typeface="B Nazanin" panose="00000400000000000000" pitchFamily="2" charset="-78"/>
              </a:rPr>
              <a:t>تحويل و عرضه </a:t>
            </a:r>
            <a:r>
              <a:rPr lang="fa-IR" sz="1400" dirty="0" smtClean="0">
                <a:solidFill>
                  <a:srgbClr val="0065B0"/>
                </a:solidFill>
                <a:cs typeface="B Nazanin" panose="00000400000000000000" pitchFamily="2" charset="-78"/>
              </a:rPr>
              <a:t> سریعتر ، هزينه </a:t>
            </a:r>
            <a:r>
              <a:rPr lang="fa-IR" sz="1400" dirty="0">
                <a:solidFill>
                  <a:srgbClr val="0065B0"/>
                </a:solidFill>
                <a:cs typeface="B Nazanin" panose="00000400000000000000" pitchFamily="2" charset="-78"/>
              </a:rPr>
              <a:t>های </a:t>
            </a:r>
            <a:r>
              <a:rPr lang="fa-IR" sz="1400" dirty="0" smtClean="0">
                <a:solidFill>
                  <a:srgbClr val="0065B0"/>
                </a:solidFill>
                <a:cs typeface="B Nazanin" panose="00000400000000000000" pitchFamily="2" charset="-78"/>
              </a:rPr>
              <a:t>پايين تر </a:t>
            </a:r>
            <a:r>
              <a:rPr lang="fa-IR" sz="1400" dirty="0">
                <a:solidFill>
                  <a:srgbClr val="0065B0"/>
                </a:solidFill>
                <a:cs typeface="B Nazanin" panose="00000400000000000000" pitchFamily="2" charset="-78"/>
              </a:rPr>
              <a:t>و جلب رضايت بيشتر مشتری دارد</a:t>
            </a:r>
            <a:r>
              <a:rPr lang="fa-IR" sz="1400" dirty="0" smtClean="0">
                <a:solidFill>
                  <a:srgbClr val="0065B0"/>
                </a:solidFill>
                <a:cs typeface="B Nazanin" panose="00000400000000000000" pitchFamily="2" charset="-78"/>
              </a:rPr>
              <a:t>.</a:t>
            </a:r>
            <a:endParaRPr lang="en-JM" sz="1800" dirty="0">
              <a:solidFill>
                <a:srgbClr val="0065B0"/>
              </a:solidFill>
              <a:latin typeface="Bebas Neue" pitchFamily="34" charset="0"/>
              <a:cs typeface="B Nazanin" panose="00000400000000000000" pitchFamily="2" charset="-78"/>
            </a:endParaRPr>
          </a:p>
        </p:txBody>
      </p:sp>
      <p:pic>
        <p:nvPicPr>
          <p:cNvPr id="10" name="Picture Placeholder 9"/>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8492" b="8492"/>
          <a:stretch>
            <a:fillRect/>
          </a:stretch>
        </p:blipFill>
        <p:spPr/>
      </p:pic>
      <p:sp>
        <p:nvSpPr>
          <p:cNvPr id="11" name="TextBox 10"/>
          <p:cNvSpPr txBox="1"/>
          <p:nvPr/>
        </p:nvSpPr>
        <p:spPr>
          <a:xfrm>
            <a:off x="1238498" y="255531"/>
            <a:ext cx="1676399" cy="307777"/>
          </a:xfrm>
          <a:prstGeom prst="rect">
            <a:avLst/>
          </a:prstGeom>
          <a:noFill/>
        </p:spPr>
        <p:txBody>
          <a:bodyPr wrap="square" rtlCol="0">
            <a:spAutoFit/>
          </a:bodyPr>
          <a:lstStyle/>
          <a:p>
            <a:r>
              <a:rPr lang="fa-IR" sz="1400" dirty="0">
                <a:solidFill>
                  <a:srgbClr val="0065B0"/>
                </a:solidFill>
                <a:cs typeface="B Nazanin" panose="00000400000000000000" pitchFamily="2" charset="-78"/>
              </a:rPr>
              <a:t>مدیریت کیفیت و </a:t>
            </a:r>
            <a:r>
              <a:rPr lang="fa-IR" sz="1400" dirty="0" smtClean="0">
                <a:solidFill>
                  <a:srgbClr val="0065B0"/>
                </a:solidFill>
                <a:cs typeface="B Nazanin" panose="00000400000000000000" pitchFamily="2" charset="-78"/>
              </a:rPr>
              <a:t>بهره وری</a:t>
            </a:r>
            <a:endParaRPr lang="en-US" sz="1400" dirty="0">
              <a:solidFill>
                <a:srgbClr val="0065B0"/>
              </a:solidFill>
              <a:cs typeface="B Nazanin" panose="00000400000000000000" pitchFamily="2" charset="-78"/>
            </a:endParaRPr>
          </a:p>
        </p:txBody>
      </p:sp>
      <p:graphicFrame>
        <p:nvGraphicFramePr>
          <p:cNvPr id="12" name="Diagram 11"/>
          <p:cNvGraphicFramePr/>
          <p:nvPr>
            <p:extLst>
              <p:ext uri="{D42A27DB-BD31-4B8C-83A1-F6EECF244321}">
                <p14:modId xmlns:p14="http://schemas.microsoft.com/office/powerpoint/2010/main" val="3220491062"/>
              </p:ext>
            </p:extLst>
          </p:nvPr>
        </p:nvGraphicFramePr>
        <p:xfrm>
          <a:off x="685800" y="217432"/>
          <a:ext cx="743694" cy="6055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Oval 12"/>
          <p:cNvSpPr/>
          <p:nvPr/>
        </p:nvSpPr>
        <p:spPr>
          <a:xfrm>
            <a:off x="1160013" y="640089"/>
            <a:ext cx="182880" cy="182880"/>
          </a:xfrm>
          <a:prstGeom prst="ellipse">
            <a:avLst/>
          </a:prstGeom>
          <a:solidFill>
            <a:srgbClr val="243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5B0"/>
              </a:solidFill>
            </a:endParaRPr>
          </a:p>
        </p:txBody>
      </p:sp>
      <p:sp>
        <p:nvSpPr>
          <p:cNvPr id="14" name="TextBox 13"/>
          <p:cNvSpPr txBox="1"/>
          <p:nvPr/>
        </p:nvSpPr>
        <p:spPr>
          <a:xfrm>
            <a:off x="1629599" y="494915"/>
            <a:ext cx="1160895" cy="276999"/>
          </a:xfrm>
          <a:prstGeom prst="rect">
            <a:avLst/>
          </a:prstGeom>
          <a:noFill/>
        </p:spPr>
        <p:txBody>
          <a:bodyPr wrap="none" rtlCol="0">
            <a:spAutoFit/>
          </a:bodyPr>
          <a:lstStyle/>
          <a:p>
            <a:r>
              <a:rPr lang="fa-IR" sz="1200" dirty="0" smtClean="0">
                <a:solidFill>
                  <a:srgbClr val="0065B0"/>
                </a:solidFill>
                <a:latin typeface="+mj-lt"/>
                <a:cs typeface="B Nazanin" panose="00000400000000000000" pitchFamily="2" charset="-78"/>
              </a:rPr>
              <a:t>نیمسال دوم 95-94</a:t>
            </a:r>
            <a:endParaRPr lang="en-US" sz="1200" dirty="0">
              <a:solidFill>
                <a:srgbClr val="0065B0"/>
              </a:solidFill>
              <a:latin typeface="+mj-lt"/>
              <a:cs typeface="B Nazanin" panose="00000400000000000000" pitchFamily="2" charset="-78"/>
            </a:endParaRPr>
          </a:p>
        </p:txBody>
      </p:sp>
    </p:spTree>
    <p:extLst>
      <p:ext uri="{BB962C8B-B14F-4D97-AF65-F5344CB8AC3E}">
        <p14:creationId xmlns:p14="http://schemas.microsoft.com/office/powerpoint/2010/main" val="38529666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150"/>
            <a:ext cx="7620000" cy="422672"/>
          </a:xfrm>
        </p:spPr>
        <p:txBody>
          <a:bodyPr/>
          <a:lstStyle/>
          <a:p>
            <a:pPr algn="r" rtl="1"/>
            <a:r>
              <a:rPr lang="fa-IR" sz="2400" dirty="0" smtClean="0">
                <a:solidFill>
                  <a:srgbClr val="0065B0"/>
                </a:solidFill>
                <a:cs typeface="B Nazanin" panose="00000400000000000000" pitchFamily="2" charset="-78"/>
              </a:rPr>
              <a:t>میزان فروش تویوتا در سالهای اخیر</a:t>
            </a:r>
            <a:endParaRPr lang="en-JM" sz="2400" dirty="0">
              <a:solidFill>
                <a:srgbClr val="0065B0"/>
              </a:solidFill>
              <a:cs typeface="B Nazanin" panose="00000400000000000000" pitchFamily="2" charset="-78"/>
            </a:endParaRPr>
          </a:p>
        </p:txBody>
      </p:sp>
      <p:graphicFrame>
        <p:nvGraphicFramePr>
          <p:cNvPr id="12" name="Content Placeholder 11"/>
          <p:cNvGraphicFramePr>
            <a:graphicFrameLocks noGrp="1"/>
          </p:cNvGraphicFramePr>
          <p:nvPr>
            <p:ph sz="quarter" idx="43"/>
            <p:extLst>
              <p:ext uri="{D42A27DB-BD31-4B8C-83A1-F6EECF244321}">
                <p14:modId xmlns:p14="http://schemas.microsoft.com/office/powerpoint/2010/main" val="2078203911"/>
              </p:ext>
            </p:extLst>
          </p:nvPr>
        </p:nvGraphicFramePr>
        <p:xfrm>
          <a:off x="1343025" y="1352550"/>
          <a:ext cx="6048375"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238498" y="284230"/>
            <a:ext cx="1676399" cy="307777"/>
          </a:xfrm>
          <a:prstGeom prst="rect">
            <a:avLst/>
          </a:prstGeom>
          <a:noFill/>
        </p:spPr>
        <p:txBody>
          <a:bodyPr wrap="square" rtlCol="0">
            <a:spAutoFit/>
          </a:bodyPr>
          <a:lstStyle/>
          <a:p>
            <a:r>
              <a:rPr lang="fa-IR" sz="1400" dirty="0">
                <a:solidFill>
                  <a:srgbClr val="0065B0"/>
                </a:solidFill>
                <a:cs typeface="B Nazanin" panose="00000400000000000000" pitchFamily="2" charset="-78"/>
              </a:rPr>
              <a:t>مدیریت کیفیت و </a:t>
            </a:r>
            <a:r>
              <a:rPr lang="fa-IR" sz="1400" dirty="0" smtClean="0">
                <a:solidFill>
                  <a:srgbClr val="0065B0"/>
                </a:solidFill>
                <a:cs typeface="B Nazanin" panose="00000400000000000000" pitchFamily="2" charset="-78"/>
              </a:rPr>
              <a:t>بهره وری</a:t>
            </a:r>
            <a:endParaRPr lang="en-US" sz="1400" dirty="0">
              <a:solidFill>
                <a:srgbClr val="0065B0"/>
              </a:solidFill>
              <a:cs typeface="B Nazanin" panose="00000400000000000000" pitchFamily="2" charset="-78"/>
            </a:endParaRPr>
          </a:p>
        </p:txBody>
      </p:sp>
      <p:graphicFrame>
        <p:nvGraphicFramePr>
          <p:cNvPr id="7" name="Diagram 6"/>
          <p:cNvGraphicFramePr/>
          <p:nvPr>
            <p:extLst/>
          </p:nvPr>
        </p:nvGraphicFramePr>
        <p:xfrm>
          <a:off x="685800" y="246131"/>
          <a:ext cx="743694" cy="6055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Oval 9"/>
          <p:cNvSpPr/>
          <p:nvPr/>
        </p:nvSpPr>
        <p:spPr>
          <a:xfrm>
            <a:off x="1160013" y="668788"/>
            <a:ext cx="182880" cy="182880"/>
          </a:xfrm>
          <a:prstGeom prst="ellipse">
            <a:avLst/>
          </a:prstGeom>
          <a:solidFill>
            <a:srgbClr val="243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5B0"/>
              </a:solidFill>
            </a:endParaRPr>
          </a:p>
        </p:txBody>
      </p:sp>
      <p:sp>
        <p:nvSpPr>
          <p:cNvPr id="11" name="TextBox 10"/>
          <p:cNvSpPr txBox="1"/>
          <p:nvPr/>
        </p:nvSpPr>
        <p:spPr>
          <a:xfrm>
            <a:off x="1629599" y="523614"/>
            <a:ext cx="1160895" cy="276999"/>
          </a:xfrm>
          <a:prstGeom prst="rect">
            <a:avLst/>
          </a:prstGeom>
          <a:noFill/>
        </p:spPr>
        <p:txBody>
          <a:bodyPr wrap="none" rtlCol="0">
            <a:spAutoFit/>
          </a:bodyPr>
          <a:lstStyle/>
          <a:p>
            <a:r>
              <a:rPr lang="fa-IR" sz="1200" dirty="0" smtClean="0">
                <a:solidFill>
                  <a:srgbClr val="0065B0"/>
                </a:solidFill>
                <a:latin typeface="+mj-lt"/>
                <a:cs typeface="B Nazanin" panose="00000400000000000000" pitchFamily="2" charset="-78"/>
              </a:rPr>
              <a:t>نیمسال دوم 95-94</a:t>
            </a:r>
            <a:endParaRPr lang="en-US" sz="1200" dirty="0">
              <a:solidFill>
                <a:srgbClr val="0065B0"/>
              </a:solidFill>
              <a:latin typeface="+mj-lt"/>
              <a:cs typeface="B Nazanin" panose="00000400000000000000" pitchFamily="2" charset="-78"/>
            </a:endParaRPr>
          </a:p>
        </p:txBody>
      </p:sp>
    </p:spTree>
    <p:extLst>
      <p:ext uri="{BB962C8B-B14F-4D97-AF65-F5344CB8AC3E}">
        <p14:creationId xmlns:p14="http://schemas.microsoft.com/office/powerpoint/2010/main" val="9740551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422827"/>
            <a:ext cx="7620000" cy="692555"/>
          </a:xfrm>
        </p:spPr>
        <p:txBody>
          <a:bodyPr/>
          <a:lstStyle/>
          <a:p>
            <a:pPr algn="r" rtl="1"/>
            <a:r>
              <a:rPr lang="ar-SA" sz="2400" dirty="0">
                <a:solidFill>
                  <a:srgbClr val="0065B0"/>
                </a:solidFill>
                <a:cs typeface="B Nazanin" panose="00000400000000000000" pitchFamily="2" charset="-78"/>
              </a:rPr>
              <a:t>هدف از </a:t>
            </a:r>
            <a:r>
              <a:rPr lang="ar-SA" sz="2400" dirty="0" smtClean="0">
                <a:solidFill>
                  <a:srgbClr val="0065B0"/>
                </a:solidFill>
                <a:cs typeface="B Nazanin" panose="00000400000000000000" pitchFamily="2" charset="-78"/>
              </a:rPr>
              <a:t>تغيير</a:t>
            </a:r>
            <a:r>
              <a:rPr lang="en-US" sz="2400" dirty="0">
                <a:cs typeface="B Nazanin" panose="00000400000000000000" pitchFamily="2" charset="-78"/>
              </a:rPr>
              <a:t/>
            </a:r>
            <a:br>
              <a:rPr lang="en-US" sz="2400" dirty="0">
                <a:cs typeface="B Nazanin" panose="00000400000000000000" pitchFamily="2" charset="-78"/>
              </a:rPr>
            </a:br>
            <a:r>
              <a:rPr lang="ar-SA" sz="2400" dirty="0" smtClean="0">
                <a:solidFill>
                  <a:srgbClr val="0065B0"/>
                </a:solidFill>
                <a:cs typeface="B Nazanin" panose="00000400000000000000" pitchFamily="2" charset="-78"/>
              </a:rPr>
              <a:t>بهبود </a:t>
            </a:r>
            <a:r>
              <a:rPr lang="ar-SA" sz="2400" dirty="0">
                <a:solidFill>
                  <a:srgbClr val="0065B0"/>
                </a:solidFill>
                <a:cs typeface="B Nazanin" panose="00000400000000000000" pitchFamily="2" charset="-78"/>
              </a:rPr>
              <a:t>مستمر بهره ور</a:t>
            </a:r>
            <a:r>
              <a:rPr lang="fa-IR" sz="2400" dirty="0">
                <a:solidFill>
                  <a:srgbClr val="0065B0"/>
                </a:solidFill>
                <a:cs typeface="B Nazanin" panose="00000400000000000000" pitchFamily="2" charset="-78"/>
              </a:rPr>
              <a:t>ی</a:t>
            </a:r>
            <a:r>
              <a:rPr lang="ar-SA" sz="2400" dirty="0">
                <a:solidFill>
                  <a:srgbClr val="0065B0"/>
                </a:solidFill>
                <a:cs typeface="B Nazanin" panose="00000400000000000000" pitchFamily="2" charset="-78"/>
              </a:rPr>
              <a:t> سازمان</a:t>
            </a:r>
            <a:r>
              <a:rPr lang="fa-IR" sz="2400" dirty="0">
                <a:solidFill>
                  <a:srgbClr val="0065B0"/>
                </a:solidFill>
                <a:cs typeface="B Nazanin" panose="00000400000000000000" pitchFamily="2" charset="-78"/>
              </a:rPr>
              <a:t>ی</a:t>
            </a:r>
            <a:endParaRPr lang="en-JM" sz="2400" dirty="0">
              <a:solidFill>
                <a:srgbClr val="0065B0"/>
              </a:solidFill>
              <a:cs typeface="B Nazanin" panose="00000400000000000000" pitchFamily="2" charset="-78"/>
            </a:endParaRPr>
          </a:p>
        </p:txBody>
      </p:sp>
      <p:sp>
        <p:nvSpPr>
          <p:cNvPr id="4" name="Text Placeholder 3"/>
          <p:cNvSpPr>
            <a:spLocks noGrp="1"/>
          </p:cNvSpPr>
          <p:nvPr>
            <p:ph type="body" sz="quarter" idx="15"/>
          </p:nvPr>
        </p:nvSpPr>
        <p:spPr>
          <a:xfrm>
            <a:off x="533400" y="1352550"/>
            <a:ext cx="2667000" cy="838200"/>
          </a:xfrm>
        </p:spPr>
        <p:txBody>
          <a:bodyPr/>
          <a:lstStyle/>
          <a:p>
            <a:pPr algn="r" rtl="1">
              <a:defRPr/>
            </a:pPr>
            <a:r>
              <a:rPr lang="ar-SA" dirty="0">
                <a:cs typeface="B Nazanin" panose="00000400000000000000" pitchFamily="2" charset="-78"/>
              </a:rPr>
              <a:t>ارتقا</a:t>
            </a:r>
            <a:r>
              <a:rPr lang="fa-IR" dirty="0">
                <a:cs typeface="B Nazanin" panose="00000400000000000000" pitchFamily="2" charset="-78"/>
              </a:rPr>
              <a:t>ی</a:t>
            </a:r>
            <a:r>
              <a:rPr lang="ar-SA" dirty="0">
                <a:cs typeface="B Nazanin" panose="00000400000000000000" pitchFamily="2" charset="-78"/>
              </a:rPr>
              <a:t> كار</a:t>
            </a:r>
            <a:r>
              <a:rPr lang="fa-IR" dirty="0">
                <a:cs typeface="B Nazanin" panose="00000400000000000000" pitchFamily="2" charset="-78"/>
              </a:rPr>
              <a:t>ایی</a:t>
            </a:r>
            <a:r>
              <a:rPr lang="ar-SA" dirty="0">
                <a:cs typeface="B Nazanin" panose="00000400000000000000" pitchFamily="2" charset="-78"/>
              </a:rPr>
              <a:t> </a:t>
            </a:r>
            <a:r>
              <a:rPr lang="en-US" dirty="0" smtClean="0"/>
              <a:t>(efficiency)</a:t>
            </a:r>
            <a:endParaRPr lang="en-US" dirty="0"/>
          </a:p>
        </p:txBody>
      </p:sp>
      <p:sp>
        <p:nvSpPr>
          <p:cNvPr id="6" name="Text Placeholder 5"/>
          <p:cNvSpPr>
            <a:spLocks noGrp="1"/>
          </p:cNvSpPr>
          <p:nvPr>
            <p:ph type="body" sz="quarter" idx="17"/>
          </p:nvPr>
        </p:nvSpPr>
        <p:spPr>
          <a:xfrm>
            <a:off x="533400" y="2419350"/>
            <a:ext cx="2743200" cy="609600"/>
          </a:xfrm>
        </p:spPr>
        <p:txBody>
          <a:bodyPr/>
          <a:lstStyle/>
          <a:p>
            <a:pPr algn="r" rtl="1"/>
            <a:r>
              <a:rPr lang="ar-SA" dirty="0">
                <a:cs typeface="B Nazanin" panose="00000400000000000000" pitchFamily="2" charset="-78"/>
              </a:rPr>
              <a:t>ارتقا</a:t>
            </a:r>
            <a:r>
              <a:rPr lang="fa-IR" dirty="0">
                <a:cs typeface="B Nazanin" panose="00000400000000000000" pitchFamily="2" charset="-78"/>
              </a:rPr>
              <a:t>ی</a:t>
            </a:r>
            <a:r>
              <a:rPr lang="ar-SA" dirty="0">
                <a:cs typeface="B Nazanin" panose="00000400000000000000" pitchFamily="2" charset="-78"/>
              </a:rPr>
              <a:t> اثر بخش</a:t>
            </a:r>
            <a:r>
              <a:rPr lang="fa-IR" dirty="0" smtClean="0">
                <a:cs typeface="B Nazanin" panose="00000400000000000000" pitchFamily="2" charset="-78"/>
              </a:rPr>
              <a:t>ی </a:t>
            </a:r>
            <a:r>
              <a:rPr lang="en-US" dirty="0" smtClean="0">
                <a:cs typeface="B Nazanin" panose="00000400000000000000" pitchFamily="2" charset="-78"/>
              </a:rPr>
              <a:t> </a:t>
            </a:r>
            <a:r>
              <a:rPr lang="en-US" dirty="0" smtClean="0"/>
              <a:t>(effectiveness)</a:t>
            </a:r>
            <a:r>
              <a:rPr lang="fa-IR" dirty="0" smtClean="0"/>
              <a:t> </a:t>
            </a:r>
            <a:endParaRPr lang="en-JM" dirty="0"/>
          </a:p>
        </p:txBody>
      </p:sp>
      <p:sp>
        <p:nvSpPr>
          <p:cNvPr id="8" name="Text Placeholder 7"/>
          <p:cNvSpPr>
            <a:spLocks noGrp="1"/>
          </p:cNvSpPr>
          <p:nvPr>
            <p:ph type="body" sz="quarter" idx="19"/>
          </p:nvPr>
        </p:nvSpPr>
        <p:spPr>
          <a:xfrm>
            <a:off x="304800" y="3486150"/>
            <a:ext cx="2895600" cy="846768"/>
          </a:xfrm>
        </p:spPr>
        <p:txBody>
          <a:bodyPr/>
          <a:lstStyle/>
          <a:p>
            <a:pPr algn="r" rtl="1">
              <a:defRPr/>
            </a:pPr>
            <a:r>
              <a:rPr lang="ar-SA" dirty="0" smtClean="0">
                <a:cs typeface="B Nazanin" panose="00000400000000000000" pitchFamily="2" charset="-78"/>
              </a:rPr>
              <a:t>بهبود بهره ور</a:t>
            </a:r>
            <a:r>
              <a:rPr lang="fa-IR" dirty="0" smtClean="0">
                <a:cs typeface="B Nazanin" panose="00000400000000000000" pitchFamily="2" charset="-78"/>
              </a:rPr>
              <a:t>ی</a:t>
            </a:r>
            <a:r>
              <a:rPr lang="ar-SA" dirty="0" smtClean="0">
                <a:cs typeface="B Nazanin" panose="00000400000000000000" pitchFamily="2" charset="-78"/>
              </a:rPr>
              <a:t> </a:t>
            </a:r>
            <a:r>
              <a:rPr lang="en-US" dirty="0" smtClean="0">
                <a:cs typeface="B Nazanin" panose="00000400000000000000" pitchFamily="2" charset="-78"/>
              </a:rPr>
              <a:t>(</a:t>
            </a:r>
            <a:r>
              <a:rPr lang="en-US" dirty="0" smtClean="0"/>
              <a:t>productivity)</a:t>
            </a:r>
            <a:endParaRPr lang="en-US" dirty="0"/>
          </a:p>
          <a:p>
            <a:endParaRPr lang="en-JM" dirty="0"/>
          </a:p>
        </p:txBody>
      </p:sp>
      <p:sp>
        <p:nvSpPr>
          <p:cNvPr id="10" name="Oval 9"/>
          <p:cNvSpPr/>
          <p:nvPr/>
        </p:nvSpPr>
        <p:spPr>
          <a:xfrm>
            <a:off x="3469867" y="1222869"/>
            <a:ext cx="2529429" cy="1825272"/>
          </a:xfrm>
          <a:prstGeom prst="ellipse">
            <a:avLst/>
          </a:prstGeom>
          <a:solidFill>
            <a:srgbClr val="005EA4">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JM" sz="2400" dirty="0" smtClean="0">
              <a:solidFill>
                <a:schemeClr val="bg1"/>
              </a:solidFill>
              <a:latin typeface="Bebas Neue" pitchFamily="34" charset="0"/>
            </a:endParaRPr>
          </a:p>
          <a:p>
            <a:pPr lvl="1" algn="r" rtl="1">
              <a:defRPr/>
            </a:pPr>
            <a:r>
              <a:rPr lang="en-US" i="1" dirty="0">
                <a:solidFill>
                  <a:srgbClr val="FF5050"/>
                </a:solidFill>
              </a:rPr>
              <a:t>Doing things right</a:t>
            </a:r>
          </a:p>
        </p:txBody>
      </p:sp>
      <p:sp>
        <p:nvSpPr>
          <p:cNvPr id="11" name="Oval 10"/>
          <p:cNvSpPr/>
          <p:nvPr/>
        </p:nvSpPr>
        <p:spPr>
          <a:xfrm>
            <a:off x="5181600" y="1804307"/>
            <a:ext cx="2533783" cy="1839686"/>
          </a:xfrm>
          <a:prstGeom prst="ellipse">
            <a:avLst/>
          </a:prstGeom>
          <a:solidFill>
            <a:schemeClr val="tx1">
              <a:lumMod val="85000"/>
              <a:lumOff val="15000"/>
              <a:alpha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1" algn="r" rtl="1">
              <a:defRPr/>
            </a:pPr>
            <a:r>
              <a:rPr lang="en-US" i="1" dirty="0">
                <a:solidFill>
                  <a:srgbClr val="FF5050"/>
                </a:solidFill>
              </a:rPr>
              <a:t>Doing right things</a:t>
            </a:r>
            <a:endParaRPr lang="ar-SA" i="1" dirty="0">
              <a:solidFill>
                <a:srgbClr val="FF5050"/>
              </a:solidFill>
            </a:endParaRPr>
          </a:p>
        </p:txBody>
      </p:sp>
      <p:sp>
        <p:nvSpPr>
          <p:cNvPr id="12" name="Oval 11"/>
          <p:cNvSpPr/>
          <p:nvPr/>
        </p:nvSpPr>
        <p:spPr>
          <a:xfrm>
            <a:off x="6732811" y="2715338"/>
            <a:ext cx="2411189" cy="1806081"/>
          </a:xfrm>
          <a:prstGeom prst="ellipse">
            <a:avLst/>
          </a:prstGeom>
          <a:solidFill>
            <a:schemeClr val="bg1">
              <a:lumMod val="75000"/>
              <a:alpha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1" algn="ctr" rtl="1">
              <a:defRPr/>
            </a:pPr>
            <a:r>
              <a:rPr lang="en-US" sz="1600" i="1" dirty="0">
                <a:solidFill>
                  <a:srgbClr val="FF5050"/>
                </a:solidFill>
              </a:rPr>
              <a:t>Doing right things</a:t>
            </a:r>
            <a:endParaRPr lang="ar-SA" sz="1600" i="1" dirty="0">
              <a:solidFill>
                <a:srgbClr val="FF5050"/>
              </a:solidFill>
            </a:endParaRPr>
          </a:p>
        </p:txBody>
      </p:sp>
      <p:sp>
        <p:nvSpPr>
          <p:cNvPr id="9" name="TextBox 8"/>
          <p:cNvSpPr txBox="1"/>
          <p:nvPr/>
        </p:nvSpPr>
        <p:spPr>
          <a:xfrm>
            <a:off x="1178132" y="323849"/>
            <a:ext cx="1676399" cy="307777"/>
          </a:xfrm>
          <a:prstGeom prst="rect">
            <a:avLst/>
          </a:prstGeom>
          <a:noFill/>
        </p:spPr>
        <p:txBody>
          <a:bodyPr wrap="square" rtlCol="0">
            <a:spAutoFit/>
          </a:bodyPr>
          <a:lstStyle/>
          <a:p>
            <a:r>
              <a:rPr lang="fa-IR" sz="1400" dirty="0">
                <a:solidFill>
                  <a:srgbClr val="0065B0"/>
                </a:solidFill>
                <a:cs typeface="B Nazanin" panose="00000400000000000000" pitchFamily="2" charset="-78"/>
              </a:rPr>
              <a:t>مدیریت کیفیت و </a:t>
            </a:r>
            <a:r>
              <a:rPr lang="fa-IR" sz="1400" dirty="0" smtClean="0">
                <a:solidFill>
                  <a:srgbClr val="0065B0"/>
                </a:solidFill>
                <a:cs typeface="B Nazanin" panose="00000400000000000000" pitchFamily="2" charset="-78"/>
              </a:rPr>
              <a:t>بهره وری</a:t>
            </a:r>
            <a:endParaRPr lang="en-US" sz="1400" dirty="0">
              <a:solidFill>
                <a:srgbClr val="0065B0"/>
              </a:solidFill>
              <a:cs typeface="B Nazanin" panose="00000400000000000000" pitchFamily="2" charset="-78"/>
            </a:endParaRPr>
          </a:p>
        </p:txBody>
      </p:sp>
      <p:graphicFrame>
        <p:nvGraphicFramePr>
          <p:cNvPr id="13" name="Diagram 12"/>
          <p:cNvGraphicFramePr/>
          <p:nvPr>
            <p:extLst>
              <p:ext uri="{D42A27DB-BD31-4B8C-83A1-F6EECF244321}">
                <p14:modId xmlns:p14="http://schemas.microsoft.com/office/powerpoint/2010/main" val="2521562154"/>
              </p:ext>
            </p:extLst>
          </p:nvPr>
        </p:nvGraphicFramePr>
        <p:xfrm>
          <a:off x="625434" y="285750"/>
          <a:ext cx="743694" cy="605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Oval 13"/>
          <p:cNvSpPr/>
          <p:nvPr/>
        </p:nvSpPr>
        <p:spPr>
          <a:xfrm>
            <a:off x="1099647" y="708407"/>
            <a:ext cx="182880" cy="182880"/>
          </a:xfrm>
          <a:prstGeom prst="ellipse">
            <a:avLst/>
          </a:prstGeom>
          <a:solidFill>
            <a:srgbClr val="243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5B0"/>
              </a:solidFill>
            </a:endParaRPr>
          </a:p>
        </p:txBody>
      </p:sp>
      <p:sp>
        <p:nvSpPr>
          <p:cNvPr id="15" name="TextBox 14"/>
          <p:cNvSpPr txBox="1"/>
          <p:nvPr/>
        </p:nvSpPr>
        <p:spPr>
          <a:xfrm>
            <a:off x="1569233" y="563233"/>
            <a:ext cx="1160895" cy="276999"/>
          </a:xfrm>
          <a:prstGeom prst="rect">
            <a:avLst/>
          </a:prstGeom>
          <a:noFill/>
        </p:spPr>
        <p:txBody>
          <a:bodyPr wrap="none" rtlCol="0">
            <a:spAutoFit/>
          </a:bodyPr>
          <a:lstStyle/>
          <a:p>
            <a:r>
              <a:rPr lang="fa-IR" sz="1200" dirty="0" smtClean="0">
                <a:solidFill>
                  <a:srgbClr val="0065B0"/>
                </a:solidFill>
                <a:latin typeface="+mj-lt"/>
                <a:cs typeface="B Nazanin" panose="00000400000000000000" pitchFamily="2" charset="-78"/>
              </a:rPr>
              <a:t>نیمسال دوم 95-94</a:t>
            </a:r>
            <a:endParaRPr lang="en-US" sz="1200" dirty="0">
              <a:solidFill>
                <a:srgbClr val="0065B0"/>
              </a:solidFill>
              <a:latin typeface="+mj-lt"/>
              <a:cs typeface="B Nazanin" panose="00000400000000000000" pitchFamily="2" charset="-78"/>
            </a:endParaRPr>
          </a:p>
        </p:txBody>
      </p:sp>
    </p:spTree>
    <p:extLst>
      <p:ext uri="{BB962C8B-B14F-4D97-AF65-F5344CB8AC3E}">
        <p14:creationId xmlns:p14="http://schemas.microsoft.com/office/powerpoint/2010/main" val="1959159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8310</TotalTime>
  <Words>2356</Words>
  <Application>Microsoft Office PowerPoint</Application>
  <PresentationFormat>On-screen Show (16:9)</PresentationFormat>
  <Paragraphs>181</Paragraphs>
  <Slides>21</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B Nazanin</vt:lpstr>
      <vt:lpstr>Bebas Neue</vt:lpstr>
      <vt:lpstr>BebasNEUE</vt:lpstr>
      <vt:lpstr>Calibri</vt:lpstr>
      <vt:lpstr>Courier New</vt:lpstr>
      <vt:lpstr>Pacifico</vt:lpstr>
      <vt:lpstr>Tahoma</vt:lpstr>
      <vt:lpstr>Office Theme</vt:lpstr>
      <vt:lpstr>کایزن Kaizen </vt:lpstr>
      <vt:lpstr>PowerPoint Presentation</vt:lpstr>
      <vt:lpstr>کایزن چیست ؟</vt:lpstr>
      <vt:lpstr>آیا تابحال یک گاو را بتنهایی خورده اید؟   ذره  ذره اما مستمر  </vt:lpstr>
      <vt:lpstr>کایزن، روح کیفیت ژاپنی</vt:lpstr>
      <vt:lpstr>تاریخچه کایزن در ایران </vt:lpstr>
      <vt:lpstr>کایزن و تویوتا </vt:lpstr>
      <vt:lpstr>میزان فروش تویوتا در سالهای اخیر</vt:lpstr>
      <vt:lpstr>هدف از تغيير بهبود مستمر بهره وری سازمانی</vt:lpstr>
      <vt:lpstr>سه اقدام اساسی</vt:lpstr>
      <vt:lpstr>مدیریت و کایزن</vt:lpstr>
      <vt:lpstr>مدل مدیریت کایزن</vt:lpstr>
      <vt:lpstr>فلسفه اصلی بهبود از طریق کایزن</vt:lpstr>
      <vt:lpstr>شروع با کايزن</vt:lpstr>
      <vt:lpstr>چه هنگام می توان ديدگاه کايزن را اجرائی کرد؟ </vt:lpstr>
      <vt:lpstr>کلیات اجراي كايزن</vt:lpstr>
      <vt:lpstr>مبانی پايه  اجراي كايزن</vt:lpstr>
      <vt:lpstr>کایزن و اقتصاد </vt:lpstr>
      <vt:lpstr>هزینه یابی كايزن</vt:lpstr>
      <vt:lpstr>منافع ناشی از کايزن چيست ؟ </vt:lpstr>
      <vt:lpstr>PowerPoint Presentation</vt:lpstr>
    </vt:vector>
  </TitlesOfParts>
  <Company>LIME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adrienne.reynolds</dc:creator>
  <cp:lastModifiedBy>user</cp:lastModifiedBy>
  <cp:revision>251</cp:revision>
  <dcterms:created xsi:type="dcterms:W3CDTF">2011-12-26T17:46:32Z</dcterms:created>
  <dcterms:modified xsi:type="dcterms:W3CDTF">2016-04-01T16:23:28Z</dcterms:modified>
</cp:coreProperties>
</file>